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2140753872" r:id="rId2"/>
    <p:sldId id="2140753873" r:id="rId3"/>
    <p:sldId id="2140753858" r:id="rId4"/>
    <p:sldId id="2140753878" r:id="rId5"/>
    <p:sldId id="2140753879" r:id="rId6"/>
    <p:sldId id="2140753880" r:id="rId7"/>
    <p:sldId id="2140753883" r:id="rId8"/>
    <p:sldId id="2140753881" r:id="rId9"/>
    <p:sldId id="2140753889" r:id="rId10"/>
    <p:sldId id="2140753891" r:id="rId11"/>
    <p:sldId id="2140753890" r:id="rId12"/>
    <p:sldId id="2140753884" r:id="rId13"/>
    <p:sldId id="283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BC12F91-C5C4-5145-8FDB-611B9A0854BE}">
          <p14:sldIdLst>
            <p14:sldId id="2140753872"/>
            <p14:sldId id="2140753873"/>
            <p14:sldId id="2140753858"/>
            <p14:sldId id="2140753878"/>
            <p14:sldId id="2140753879"/>
            <p14:sldId id="2140753880"/>
            <p14:sldId id="2140753883"/>
            <p14:sldId id="2140753881"/>
            <p14:sldId id="2140753889"/>
            <p14:sldId id="2140753891"/>
            <p14:sldId id="2140753890"/>
            <p14:sldId id="2140753884"/>
            <p14:sldId id="283"/>
          </p14:sldIdLst>
        </p14:section>
        <p14:section name="GUIDELINE &amp; SAMPLE" id="{0AC042C7-4D81-1B44-AE40-3EF052FEE315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7121"/>
    <a:srgbClr val="33B2C1"/>
    <a:srgbClr val="B5B5B5"/>
    <a:srgbClr val="19226D"/>
    <a:srgbClr val="50B848"/>
    <a:srgbClr val="034EA2"/>
    <a:srgbClr val="F2F2F2"/>
    <a:srgbClr val="3EA9C1"/>
    <a:srgbClr val="33B2C0"/>
    <a:srgbClr val="E4E5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E5FB07E-4FCD-40B0-86C9-B460FE0AB898}" v="89" dt="2023-05-04T06:40:45.78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149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elvinJr.Gaviola" userId="ac99a320-7b43-4248-a899-a3d42c3a22bf" providerId="ADAL" clId="{6E5FB07E-4FCD-40B0-86C9-B460FE0AB898}"/>
    <pc:docChg chg="modSld">
      <pc:chgData name="MelvinJr.Gaviola" userId="ac99a320-7b43-4248-a899-a3d42c3a22bf" providerId="ADAL" clId="{6E5FB07E-4FCD-40B0-86C9-B460FE0AB898}" dt="2023-04-28T03:32:14.020" v="56" actId="20577"/>
      <pc:docMkLst>
        <pc:docMk/>
      </pc:docMkLst>
      <pc:sldChg chg="modSp mod">
        <pc:chgData name="MelvinJr.Gaviola" userId="ac99a320-7b43-4248-a899-a3d42c3a22bf" providerId="ADAL" clId="{6E5FB07E-4FCD-40B0-86C9-B460FE0AB898}" dt="2023-04-28T03:32:14.020" v="56" actId="20577"/>
        <pc:sldMkLst>
          <pc:docMk/>
          <pc:sldMk cId="2686756395" sldId="2140753884"/>
        </pc:sldMkLst>
        <pc:spChg chg="mod">
          <ac:chgData name="MelvinJr.Gaviola" userId="ac99a320-7b43-4248-a899-a3d42c3a22bf" providerId="ADAL" clId="{6E5FB07E-4FCD-40B0-86C9-B460FE0AB898}" dt="2023-04-28T03:32:14.020" v="56" actId="20577"/>
          <ac:spMkLst>
            <pc:docMk/>
            <pc:sldMk cId="2686756395" sldId="2140753884"/>
            <ac:spMk id="4" creationId="{FF8FEC7B-F788-FDFB-7DD9-47164B1AFBE1}"/>
          </ac:spMkLst>
        </pc:spChg>
      </pc:sldChg>
    </pc:docChg>
  </pc:docChgLst>
  <pc:docChgLst>
    <pc:chgData name="Joash Cyrell Daligcon (GAM.PHI)" userId="S::joash.daligcon@fsoft.com.vn::f3f22f6d-dc10-42ff-b2cb-900fef9c383f" providerId="AD" clId="Web-{502FFD96-FBAD-633D-CBBC-20CB094E415D}"/>
    <pc:docChg chg="modSld">
      <pc:chgData name="Joash Cyrell Daligcon (GAM.PHI)" userId="S::joash.daligcon@fsoft.com.vn::f3f22f6d-dc10-42ff-b2cb-900fef9c383f" providerId="AD" clId="Web-{502FFD96-FBAD-633D-CBBC-20CB094E415D}" dt="2023-04-20T08:20:09.384" v="165"/>
      <pc:docMkLst>
        <pc:docMk/>
      </pc:docMkLst>
      <pc:sldChg chg="addSp delSp modSp">
        <pc:chgData name="Joash Cyrell Daligcon (GAM.PHI)" userId="S::joash.daligcon@fsoft.com.vn::f3f22f6d-dc10-42ff-b2cb-900fef9c383f" providerId="AD" clId="Web-{502FFD96-FBAD-633D-CBBC-20CB094E415D}" dt="2023-04-20T08:10:50.191" v="85" actId="20577"/>
        <pc:sldMkLst>
          <pc:docMk/>
          <pc:sldMk cId="2637743179" sldId="2140753873"/>
        </pc:sldMkLst>
        <pc:spChg chg="mod">
          <ac:chgData name="Joash Cyrell Daligcon (GAM.PHI)" userId="S::joash.daligcon@fsoft.com.vn::f3f22f6d-dc10-42ff-b2cb-900fef9c383f" providerId="AD" clId="Web-{502FFD96-FBAD-633D-CBBC-20CB094E415D}" dt="2023-04-20T08:10:50.191" v="85" actId="20577"/>
          <ac:spMkLst>
            <pc:docMk/>
            <pc:sldMk cId="2637743179" sldId="2140753873"/>
            <ac:spMk id="13" creationId="{A9ABCF5D-2426-6A29-919E-A1BDB8DA2DDA}"/>
          </ac:spMkLst>
        </pc:spChg>
        <pc:spChg chg="mod">
          <ac:chgData name="Joash Cyrell Daligcon (GAM.PHI)" userId="S::joash.daligcon@fsoft.com.vn::f3f22f6d-dc10-42ff-b2cb-900fef9c383f" providerId="AD" clId="Web-{502FFD96-FBAD-633D-CBBC-20CB094E415D}" dt="2023-04-20T08:10:25.471" v="54"/>
          <ac:spMkLst>
            <pc:docMk/>
            <pc:sldMk cId="2637743179" sldId="2140753873"/>
            <ac:spMk id="14" creationId="{A457F124-3C5E-7B33-22E7-9EAA3B0C18D1}"/>
          </ac:spMkLst>
        </pc:spChg>
        <pc:spChg chg="mod">
          <ac:chgData name="Joash Cyrell Daligcon (GAM.PHI)" userId="S::joash.daligcon@fsoft.com.vn::f3f22f6d-dc10-42ff-b2cb-900fef9c383f" providerId="AD" clId="Web-{502FFD96-FBAD-633D-CBBC-20CB094E415D}" dt="2023-04-20T08:10:25.471" v="53"/>
          <ac:spMkLst>
            <pc:docMk/>
            <pc:sldMk cId="2637743179" sldId="2140753873"/>
            <ac:spMk id="15" creationId="{DED55090-8CED-5439-9DF7-80D772CB0994}"/>
          </ac:spMkLst>
        </pc:spChg>
        <pc:spChg chg="mod">
          <ac:chgData name="Joash Cyrell Daligcon (GAM.PHI)" userId="S::joash.daligcon@fsoft.com.vn::f3f22f6d-dc10-42ff-b2cb-900fef9c383f" providerId="AD" clId="Web-{502FFD96-FBAD-633D-CBBC-20CB094E415D}" dt="2023-04-20T08:10:25.471" v="52"/>
          <ac:spMkLst>
            <pc:docMk/>
            <pc:sldMk cId="2637743179" sldId="2140753873"/>
            <ac:spMk id="16" creationId="{DE830A63-D4AF-7164-956A-690D3DDF07BF}"/>
          </ac:spMkLst>
        </pc:spChg>
        <pc:spChg chg="mod">
          <ac:chgData name="Joash Cyrell Daligcon (GAM.PHI)" userId="S::joash.daligcon@fsoft.com.vn::f3f22f6d-dc10-42ff-b2cb-900fef9c383f" providerId="AD" clId="Web-{502FFD96-FBAD-633D-CBBC-20CB094E415D}" dt="2023-04-20T08:10:37.753" v="77" actId="20577"/>
          <ac:spMkLst>
            <pc:docMk/>
            <pc:sldMk cId="2637743179" sldId="2140753873"/>
            <ac:spMk id="23" creationId="{29A13FCF-3514-E041-B741-76142C83DFE8}"/>
          </ac:spMkLst>
        </pc:spChg>
        <pc:spChg chg="mod">
          <ac:chgData name="Joash Cyrell Daligcon (GAM.PHI)" userId="S::joash.daligcon@fsoft.com.vn::f3f22f6d-dc10-42ff-b2cb-900fef9c383f" providerId="AD" clId="Web-{502FFD96-FBAD-633D-CBBC-20CB094E415D}" dt="2023-04-20T08:10:25.471" v="67"/>
          <ac:spMkLst>
            <pc:docMk/>
            <pc:sldMk cId="2637743179" sldId="2140753873"/>
            <ac:spMk id="24" creationId="{A7B77D34-59AC-564E-A016-CE9A807742A2}"/>
          </ac:spMkLst>
        </pc:spChg>
        <pc:spChg chg="mod">
          <ac:chgData name="Joash Cyrell Daligcon (GAM.PHI)" userId="S::joash.daligcon@fsoft.com.vn::f3f22f6d-dc10-42ff-b2cb-900fef9c383f" providerId="AD" clId="Web-{502FFD96-FBAD-633D-CBBC-20CB094E415D}" dt="2023-04-20T08:10:25.471" v="66"/>
          <ac:spMkLst>
            <pc:docMk/>
            <pc:sldMk cId="2637743179" sldId="2140753873"/>
            <ac:spMk id="25" creationId="{776B1E6D-3CEF-F74B-8F34-20975835D89C}"/>
          </ac:spMkLst>
        </pc:spChg>
        <pc:spChg chg="mod">
          <ac:chgData name="Joash Cyrell Daligcon (GAM.PHI)" userId="S::joash.daligcon@fsoft.com.vn::f3f22f6d-dc10-42ff-b2cb-900fef9c383f" providerId="AD" clId="Web-{502FFD96-FBAD-633D-CBBC-20CB094E415D}" dt="2023-04-20T08:10:25.471" v="65"/>
          <ac:spMkLst>
            <pc:docMk/>
            <pc:sldMk cId="2637743179" sldId="2140753873"/>
            <ac:spMk id="26" creationId="{22A3045B-ABCF-A74A-8F1D-28DE093DD565}"/>
          </ac:spMkLst>
        </pc:spChg>
        <pc:spChg chg="mod">
          <ac:chgData name="Joash Cyrell Daligcon (GAM.PHI)" userId="S::joash.daligcon@fsoft.com.vn::f3f22f6d-dc10-42ff-b2cb-900fef9c383f" providerId="AD" clId="Web-{502FFD96-FBAD-633D-CBBC-20CB094E415D}" dt="2023-04-20T08:10:25.471" v="59"/>
          <ac:spMkLst>
            <pc:docMk/>
            <pc:sldMk cId="2637743179" sldId="2140753873"/>
            <ac:spMk id="36" creationId="{E267FCB2-FAB3-784B-A12C-6930CB633274}"/>
          </ac:spMkLst>
        </pc:spChg>
        <pc:spChg chg="mod">
          <ac:chgData name="Joash Cyrell Daligcon (GAM.PHI)" userId="S::joash.daligcon@fsoft.com.vn::f3f22f6d-dc10-42ff-b2cb-900fef9c383f" providerId="AD" clId="Web-{502FFD96-FBAD-633D-CBBC-20CB094E415D}" dt="2023-04-20T08:10:41.613" v="81" actId="20577"/>
          <ac:spMkLst>
            <pc:docMk/>
            <pc:sldMk cId="2637743179" sldId="2140753873"/>
            <ac:spMk id="38" creationId="{DBFBCB3D-4734-2147-855F-1B385859FBD1}"/>
          </ac:spMkLst>
        </pc:spChg>
        <pc:spChg chg="mod">
          <ac:chgData name="Joash Cyrell Daligcon (GAM.PHI)" userId="S::joash.daligcon@fsoft.com.vn::f3f22f6d-dc10-42ff-b2cb-900fef9c383f" providerId="AD" clId="Web-{502FFD96-FBAD-633D-CBBC-20CB094E415D}" dt="2023-04-20T08:10:25.471" v="63"/>
          <ac:spMkLst>
            <pc:docMk/>
            <pc:sldMk cId="2637743179" sldId="2140753873"/>
            <ac:spMk id="39" creationId="{36EBEB63-E6F2-4844-A53F-5519696E6BD9}"/>
          </ac:spMkLst>
        </pc:spChg>
        <pc:spChg chg="mod">
          <ac:chgData name="Joash Cyrell Daligcon (GAM.PHI)" userId="S::joash.daligcon@fsoft.com.vn::f3f22f6d-dc10-42ff-b2cb-900fef9c383f" providerId="AD" clId="Web-{502FFD96-FBAD-633D-CBBC-20CB094E415D}" dt="2023-04-20T08:10:25.471" v="62"/>
          <ac:spMkLst>
            <pc:docMk/>
            <pc:sldMk cId="2637743179" sldId="2140753873"/>
            <ac:spMk id="40" creationId="{ABF585F2-A81A-D047-87D6-A253AC2C4042}"/>
          </ac:spMkLst>
        </pc:spChg>
        <pc:spChg chg="mod">
          <ac:chgData name="Joash Cyrell Daligcon (GAM.PHI)" userId="S::joash.daligcon@fsoft.com.vn::f3f22f6d-dc10-42ff-b2cb-900fef9c383f" providerId="AD" clId="Web-{502FFD96-FBAD-633D-CBBC-20CB094E415D}" dt="2023-04-20T08:10:25.471" v="61"/>
          <ac:spMkLst>
            <pc:docMk/>
            <pc:sldMk cId="2637743179" sldId="2140753873"/>
            <ac:spMk id="41" creationId="{E8DC90B5-EABF-D44D-9BEE-9288DC367A89}"/>
          </ac:spMkLst>
        </pc:spChg>
        <pc:spChg chg="mod">
          <ac:chgData name="Joash Cyrell Daligcon (GAM.PHI)" userId="S::joash.daligcon@fsoft.com.vn::f3f22f6d-dc10-42ff-b2cb-900fef9c383f" providerId="AD" clId="Web-{502FFD96-FBAD-633D-CBBC-20CB094E415D}" dt="2023-04-20T08:10:44.535" v="83" actId="20577"/>
          <ac:spMkLst>
            <pc:docMk/>
            <pc:sldMk cId="2637743179" sldId="2140753873"/>
            <ac:spMk id="44" creationId="{FE2B472A-996E-8443-9D1A-FC9B3BA7A101}"/>
          </ac:spMkLst>
        </pc:spChg>
        <pc:spChg chg="mod">
          <ac:chgData name="Joash Cyrell Daligcon (GAM.PHI)" userId="S::joash.daligcon@fsoft.com.vn::f3f22f6d-dc10-42ff-b2cb-900fef9c383f" providerId="AD" clId="Web-{502FFD96-FBAD-633D-CBBC-20CB094E415D}" dt="2023-04-20T08:10:25.471" v="58"/>
          <ac:spMkLst>
            <pc:docMk/>
            <pc:sldMk cId="2637743179" sldId="2140753873"/>
            <ac:spMk id="45" creationId="{E7CB4F0D-2D01-0F4D-8C16-60C65D81A1EB}"/>
          </ac:spMkLst>
        </pc:spChg>
        <pc:spChg chg="mod">
          <ac:chgData name="Joash Cyrell Daligcon (GAM.PHI)" userId="S::joash.daligcon@fsoft.com.vn::f3f22f6d-dc10-42ff-b2cb-900fef9c383f" providerId="AD" clId="Web-{502FFD96-FBAD-633D-CBBC-20CB094E415D}" dt="2023-04-20T08:10:25.471" v="57"/>
          <ac:spMkLst>
            <pc:docMk/>
            <pc:sldMk cId="2637743179" sldId="2140753873"/>
            <ac:spMk id="46" creationId="{EC2B5E1C-A285-1E41-AB0E-472954AA6D55}"/>
          </ac:spMkLst>
        </pc:spChg>
        <pc:spChg chg="mod">
          <ac:chgData name="Joash Cyrell Daligcon (GAM.PHI)" userId="S::joash.daligcon@fsoft.com.vn::f3f22f6d-dc10-42ff-b2cb-900fef9c383f" providerId="AD" clId="Web-{502FFD96-FBAD-633D-CBBC-20CB094E415D}" dt="2023-04-20T08:10:25.471" v="56"/>
          <ac:spMkLst>
            <pc:docMk/>
            <pc:sldMk cId="2637743179" sldId="2140753873"/>
            <ac:spMk id="47" creationId="{24230267-6C75-384A-9301-F0545AE360A3}"/>
          </ac:spMkLst>
        </pc:spChg>
        <pc:grpChg chg="add mod">
          <ac:chgData name="Joash Cyrell Daligcon (GAM.PHI)" userId="S::joash.daligcon@fsoft.com.vn::f3f22f6d-dc10-42ff-b2cb-900fef9c383f" providerId="AD" clId="Web-{502FFD96-FBAD-633D-CBBC-20CB094E415D}" dt="2023-04-20T08:09:57.033" v="19" actId="1076"/>
          <ac:grpSpMkLst>
            <pc:docMk/>
            <pc:sldMk cId="2637743179" sldId="2140753873"/>
            <ac:grpSpMk id="11" creationId="{4CA51908-9577-CD05-F9B5-0983CA5ABA43}"/>
          </ac:grpSpMkLst>
        </pc:grpChg>
        <pc:picChg chg="add del mod">
          <ac:chgData name="Joash Cyrell Daligcon (GAM.PHI)" userId="S::joash.daligcon@fsoft.com.vn::f3f22f6d-dc10-42ff-b2cb-900fef9c383f" providerId="AD" clId="Web-{502FFD96-FBAD-633D-CBBC-20CB094E415D}" dt="2023-04-20T08:09:42.095" v="15"/>
          <ac:picMkLst>
            <pc:docMk/>
            <pc:sldMk cId="2637743179" sldId="2140753873"/>
            <ac:picMk id="3" creationId="{942B3FB8-6906-8BB5-D353-940CF97B8808}"/>
          </ac:picMkLst>
        </pc:picChg>
        <pc:picChg chg="add del mod">
          <ac:chgData name="Joash Cyrell Daligcon (GAM.PHI)" userId="S::joash.daligcon@fsoft.com.vn::f3f22f6d-dc10-42ff-b2cb-900fef9c383f" providerId="AD" clId="Web-{502FFD96-FBAD-633D-CBBC-20CB094E415D}" dt="2023-04-20T08:09:46.735" v="17"/>
          <ac:picMkLst>
            <pc:docMk/>
            <pc:sldMk cId="2637743179" sldId="2140753873"/>
            <ac:picMk id="4" creationId="{E0511980-4CF0-6198-575D-7FEAE04604AA}"/>
          </ac:picMkLst>
        </pc:picChg>
      </pc:sldChg>
      <pc:sldChg chg="modSp">
        <pc:chgData name="Joash Cyrell Daligcon (GAM.PHI)" userId="S::joash.daligcon@fsoft.com.vn::f3f22f6d-dc10-42ff-b2cb-900fef9c383f" providerId="AD" clId="Web-{502FFD96-FBAD-633D-CBBC-20CB094E415D}" dt="2023-04-20T08:19:06.554" v="129" actId="20577"/>
        <pc:sldMkLst>
          <pc:docMk/>
          <pc:sldMk cId="2686756395" sldId="2140753884"/>
        </pc:sldMkLst>
        <pc:spChg chg="mod">
          <ac:chgData name="Joash Cyrell Daligcon (GAM.PHI)" userId="S::joash.daligcon@fsoft.com.vn::f3f22f6d-dc10-42ff-b2cb-900fef9c383f" providerId="AD" clId="Web-{502FFD96-FBAD-633D-CBBC-20CB094E415D}" dt="2023-04-20T08:19:06.554" v="129" actId="20577"/>
          <ac:spMkLst>
            <pc:docMk/>
            <pc:sldMk cId="2686756395" sldId="2140753884"/>
            <ac:spMk id="4" creationId="{FF8FEC7B-F788-FDFB-7DD9-47164B1AFBE1}"/>
          </ac:spMkLst>
        </pc:spChg>
      </pc:sldChg>
      <pc:sldChg chg="modSp">
        <pc:chgData name="Joash Cyrell Daligcon (GAM.PHI)" userId="S::joash.daligcon@fsoft.com.vn::f3f22f6d-dc10-42ff-b2cb-900fef9c383f" providerId="AD" clId="Web-{502FFD96-FBAD-633D-CBBC-20CB094E415D}" dt="2023-04-20T08:19:45.180" v="162" actId="20577"/>
        <pc:sldMkLst>
          <pc:docMk/>
          <pc:sldMk cId="1583054060" sldId="2140753885"/>
        </pc:sldMkLst>
        <pc:spChg chg="mod">
          <ac:chgData name="Joash Cyrell Daligcon (GAM.PHI)" userId="S::joash.daligcon@fsoft.com.vn::f3f22f6d-dc10-42ff-b2cb-900fef9c383f" providerId="AD" clId="Web-{502FFD96-FBAD-633D-CBBC-20CB094E415D}" dt="2023-04-20T08:19:45.180" v="162" actId="20577"/>
          <ac:spMkLst>
            <pc:docMk/>
            <pc:sldMk cId="1583054060" sldId="2140753885"/>
            <ac:spMk id="4" creationId="{FF8FEC7B-F788-FDFB-7DD9-47164B1AFBE1}"/>
          </ac:spMkLst>
        </pc:spChg>
      </pc:sldChg>
      <pc:sldChg chg="addSp delSp modSp">
        <pc:chgData name="Joash Cyrell Daligcon (GAM.PHI)" userId="S::joash.daligcon@fsoft.com.vn::f3f22f6d-dc10-42ff-b2cb-900fef9c383f" providerId="AD" clId="Web-{502FFD96-FBAD-633D-CBBC-20CB094E415D}" dt="2023-04-20T08:20:09.384" v="165"/>
        <pc:sldMkLst>
          <pc:docMk/>
          <pc:sldMk cId="951355073" sldId="2140753886"/>
        </pc:sldMkLst>
        <pc:spChg chg="mod">
          <ac:chgData name="Joash Cyrell Daligcon (GAM.PHI)" userId="S::joash.daligcon@fsoft.com.vn::f3f22f6d-dc10-42ff-b2cb-900fef9c383f" providerId="AD" clId="Web-{502FFD96-FBAD-633D-CBBC-20CB094E415D}" dt="2023-04-20T08:20:06.915" v="163" actId="20577"/>
          <ac:spMkLst>
            <pc:docMk/>
            <pc:sldMk cId="951355073" sldId="2140753886"/>
            <ac:spMk id="4" creationId="{FF8FEC7B-F788-FDFB-7DD9-47164B1AFBE1}"/>
          </ac:spMkLst>
        </pc:spChg>
        <pc:picChg chg="add del mod">
          <ac:chgData name="Joash Cyrell Daligcon (GAM.PHI)" userId="S::joash.daligcon@fsoft.com.vn::f3f22f6d-dc10-42ff-b2cb-900fef9c383f" providerId="AD" clId="Web-{502FFD96-FBAD-633D-CBBC-20CB094E415D}" dt="2023-04-20T08:20:09.384" v="165"/>
          <ac:picMkLst>
            <pc:docMk/>
            <pc:sldMk cId="951355073" sldId="2140753886"/>
            <ac:picMk id="3" creationId="{62BC2B65-AAD0-EDDE-CB60-C7271F01CEB0}"/>
          </ac:picMkLst>
        </pc:picChg>
      </pc:sldChg>
      <pc:sldChg chg="modSp">
        <pc:chgData name="Joash Cyrell Daligcon (GAM.PHI)" userId="S::joash.daligcon@fsoft.com.vn::f3f22f6d-dc10-42ff-b2cb-900fef9c383f" providerId="AD" clId="Web-{502FFD96-FBAD-633D-CBBC-20CB094E415D}" dt="2023-04-20T08:09:31.797" v="13" actId="20577"/>
        <pc:sldMkLst>
          <pc:docMk/>
          <pc:sldMk cId="3927765625" sldId="2140753889"/>
        </pc:sldMkLst>
        <pc:spChg chg="mod">
          <ac:chgData name="Joash Cyrell Daligcon (GAM.PHI)" userId="S::joash.daligcon@fsoft.com.vn::f3f22f6d-dc10-42ff-b2cb-900fef9c383f" providerId="AD" clId="Web-{502FFD96-FBAD-633D-CBBC-20CB094E415D}" dt="2023-04-20T08:09:31.797" v="13" actId="20577"/>
          <ac:spMkLst>
            <pc:docMk/>
            <pc:sldMk cId="3927765625" sldId="2140753889"/>
            <ac:spMk id="6" creationId="{561D0291-4B66-E049-A0A9-EE2177C7C787}"/>
          </ac:spMkLst>
        </pc:spChg>
      </pc:sldChg>
      <pc:sldChg chg="addSp delSp modSp">
        <pc:chgData name="Joash Cyrell Daligcon (GAM.PHI)" userId="S::joash.daligcon@fsoft.com.vn::f3f22f6d-dc10-42ff-b2cb-900fef9c383f" providerId="AD" clId="Web-{502FFD96-FBAD-633D-CBBC-20CB094E415D}" dt="2023-04-20T08:17:51.332" v="99" actId="1076"/>
        <pc:sldMkLst>
          <pc:docMk/>
          <pc:sldMk cId="566483212" sldId="2140753890"/>
        </pc:sldMkLst>
        <pc:spChg chg="del">
          <ac:chgData name="Joash Cyrell Daligcon (GAM.PHI)" userId="S::joash.daligcon@fsoft.com.vn::f3f22f6d-dc10-42ff-b2cb-900fef9c383f" providerId="AD" clId="Web-{502FFD96-FBAD-633D-CBBC-20CB094E415D}" dt="2023-04-20T08:08:46.030" v="3"/>
          <ac:spMkLst>
            <pc:docMk/>
            <pc:sldMk cId="566483212" sldId="2140753890"/>
            <ac:spMk id="8" creationId="{6324DBA2-3F64-CDA2-4463-6C5780E355D1}"/>
          </ac:spMkLst>
        </pc:spChg>
        <pc:spChg chg="del">
          <ac:chgData name="Joash Cyrell Daligcon (GAM.PHI)" userId="S::joash.daligcon@fsoft.com.vn::f3f22f6d-dc10-42ff-b2cb-900fef9c383f" providerId="AD" clId="Web-{502FFD96-FBAD-633D-CBBC-20CB094E415D}" dt="2023-04-20T08:08:45.217" v="2"/>
          <ac:spMkLst>
            <pc:docMk/>
            <pc:sldMk cId="566483212" sldId="2140753890"/>
            <ac:spMk id="9" creationId="{952C5036-84D1-1662-D002-A2EBF36785B7}"/>
          </ac:spMkLst>
        </pc:spChg>
        <pc:spChg chg="del">
          <ac:chgData name="Joash Cyrell Daligcon (GAM.PHI)" userId="S::joash.daligcon@fsoft.com.vn::f3f22f6d-dc10-42ff-b2cb-900fef9c383f" providerId="AD" clId="Web-{502FFD96-FBAD-633D-CBBC-20CB094E415D}" dt="2023-04-20T08:08:44.499" v="1"/>
          <ac:spMkLst>
            <pc:docMk/>
            <pc:sldMk cId="566483212" sldId="2140753890"/>
            <ac:spMk id="12" creationId="{8440E0FF-43E7-3816-8C54-54DB8DCE0290}"/>
          </ac:spMkLst>
        </pc:spChg>
        <pc:picChg chg="add del mod">
          <ac:chgData name="Joash Cyrell Daligcon (GAM.PHI)" userId="S::joash.daligcon@fsoft.com.vn::f3f22f6d-dc10-42ff-b2cb-900fef9c383f" providerId="AD" clId="Web-{502FFD96-FBAD-633D-CBBC-20CB094E415D}" dt="2023-04-20T08:09:01.468" v="8"/>
          <ac:picMkLst>
            <pc:docMk/>
            <pc:sldMk cId="566483212" sldId="2140753890"/>
            <ac:picMk id="3" creationId="{3AADB667-149B-EDAE-C49E-8456998F09EE}"/>
          </ac:picMkLst>
        </pc:picChg>
        <pc:picChg chg="add del mod">
          <ac:chgData name="Joash Cyrell Daligcon (GAM.PHI)" userId="S::joash.daligcon@fsoft.com.vn::f3f22f6d-dc10-42ff-b2cb-900fef9c383f" providerId="AD" clId="Web-{502FFD96-FBAD-633D-CBBC-20CB094E415D}" dt="2023-04-20T08:17:13.252" v="86"/>
          <ac:picMkLst>
            <pc:docMk/>
            <pc:sldMk cId="566483212" sldId="2140753890"/>
            <ac:picMk id="6" creationId="{21F02632-1FF3-8E83-5B2D-6C4A0180572C}"/>
          </ac:picMkLst>
        </pc:picChg>
        <pc:picChg chg="del">
          <ac:chgData name="Joash Cyrell Daligcon (GAM.PHI)" userId="S::joash.daligcon@fsoft.com.vn::f3f22f6d-dc10-42ff-b2cb-900fef9c383f" providerId="AD" clId="Web-{502FFD96-FBAD-633D-CBBC-20CB094E415D}" dt="2023-04-20T08:08:43.421" v="0"/>
          <ac:picMkLst>
            <pc:docMk/>
            <pc:sldMk cId="566483212" sldId="2140753890"/>
            <ac:picMk id="7" creationId="{2C9BAC8D-A8A3-B949-610D-D8E00AB68CB6}"/>
          </ac:picMkLst>
        </pc:picChg>
        <pc:picChg chg="add mod">
          <ac:chgData name="Joash Cyrell Daligcon (GAM.PHI)" userId="S::joash.daligcon@fsoft.com.vn::f3f22f6d-dc10-42ff-b2cb-900fef9c383f" providerId="AD" clId="Web-{502FFD96-FBAD-633D-CBBC-20CB094E415D}" dt="2023-04-20T08:17:51.332" v="99" actId="1076"/>
          <ac:picMkLst>
            <pc:docMk/>
            <pc:sldMk cId="566483212" sldId="2140753890"/>
            <ac:picMk id="10" creationId="{6DF4197F-94C5-55E5-9B98-88C018488B2A}"/>
          </ac:picMkLst>
        </pc:picChg>
      </pc:sldChg>
    </pc:docChg>
  </pc:docChgLst>
  <pc:docChgLst>
    <pc:chgData name="Melvin Jr. Gaviola (GAM.PHI)" userId="ac99a320-7b43-4248-a899-a3d42c3a22bf" providerId="ADAL" clId="{6E5FB07E-4FCD-40B0-86C9-B460FE0AB898}"/>
    <pc:docChg chg="undo custSel addSld delSld modSld sldOrd modSection">
      <pc:chgData name="Melvin Jr. Gaviola (GAM.PHI)" userId="ac99a320-7b43-4248-a899-a3d42c3a22bf" providerId="ADAL" clId="{6E5FB07E-4FCD-40B0-86C9-B460FE0AB898}" dt="2023-05-04T07:15:54.384" v="2990" actId="20577"/>
      <pc:docMkLst>
        <pc:docMk/>
      </pc:docMkLst>
      <pc:sldChg chg="modSp mod">
        <pc:chgData name="Melvin Jr. Gaviola (GAM.PHI)" userId="ac99a320-7b43-4248-a899-a3d42c3a22bf" providerId="ADAL" clId="{6E5FB07E-4FCD-40B0-86C9-B460FE0AB898}" dt="2023-04-27T07:31:36.058" v="16" actId="20577"/>
        <pc:sldMkLst>
          <pc:docMk/>
          <pc:sldMk cId="3718146968" sldId="2140753872"/>
        </pc:sldMkLst>
        <pc:spChg chg="mod">
          <ac:chgData name="Melvin Jr. Gaviola (GAM.PHI)" userId="ac99a320-7b43-4248-a899-a3d42c3a22bf" providerId="ADAL" clId="{6E5FB07E-4FCD-40B0-86C9-B460FE0AB898}" dt="2023-04-27T07:31:31.736" v="14" actId="20577"/>
          <ac:spMkLst>
            <pc:docMk/>
            <pc:sldMk cId="3718146968" sldId="2140753872"/>
            <ac:spMk id="13" creationId="{0987600C-AC5D-0F48-84F3-929CFB857597}"/>
          </ac:spMkLst>
        </pc:spChg>
        <pc:spChg chg="mod">
          <ac:chgData name="Melvin Jr. Gaviola (GAM.PHI)" userId="ac99a320-7b43-4248-a899-a3d42c3a22bf" providerId="ADAL" clId="{6E5FB07E-4FCD-40B0-86C9-B460FE0AB898}" dt="2023-04-27T07:31:36.058" v="16" actId="20577"/>
          <ac:spMkLst>
            <pc:docMk/>
            <pc:sldMk cId="3718146968" sldId="2140753872"/>
            <ac:spMk id="17" creationId="{C88C5204-60B0-C340-B0E1-BB7C810F8AA9}"/>
          </ac:spMkLst>
        </pc:spChg>
      </pc:sldChg>
      <pc:sldChg chg="addSp delSp modSp mod">
        <pc:chgData name="Melvin Jr. Gaviola (GAM.PHI)" userId="ac99a320-7b43-4248-a899-a3d42c3a22bf" providerId="ADAL" clId="{6E5FB07E-4FCD-40B0-86C9-B460FE0AB898}" dt="2023-05-04T06:09:14.923" v="1955" actId="20577"/>
        <pc:sldMkLst>
          <pc:docMk/>
          <pc:sldMk cId="2637743179" sldId="2140753873"/>
        </pc:sldMkLst>
        <pc:spChg chg="mod">
          <ac:chgData name="Melvin Jr. Gaviola (GAM.PHI)" userId="ac99a320-7b43-4248-a899-a3d42c3a22bf" providerId="ADAL" clId="{6E5FB07E-4FCD-40B0-86C9-B460FE0AB898}" dt="2023-05-04T06:09:14.923" v="1955" actId="20577"/>
          <ac:spMkLst>
            <pc:docMk/>
            <pc:sldMk cId="2637743179" sldId="2140753873"/>
            <ac:spMk id="13" creationId="{A9ABCF5D-2426-6A29-919E-A1BDB8DA2DDA}"/>
          </ac:spMkLst>
        </pc:spChg>
        <pc:spChg chg="mod">
          <ac:chgData name="Melvin Jr. Gaviola (GAM.PHI)" userId="ac99a320-7b43-4248-a899-a3d42c3a22bf" providerId="ADAL" clId="{6E5FB07E-4FCD-40B0-86C9-B460FE0AB898}" dt="2023-05-04T06:03:26.556" v="1881"/>
          <ac:spMkLst>
            <pc:docMk/>
            <pc:sldMk cId="2637743179" sldId="2140753873"/>
            <ac:spMk id="17" creationId="{37F506A6-06D7-4FBD-B6DC-2671A1BE0647}"/>
          </ac:spMkLst>
        </pc:spChg>
        <pc:spChg chg="mod">
          <ac:chgData name="Melvin Jr. Gaviola (GAM.PHI)" userId="ac99a320-7b43-4248-a899-a3d42c3a22bf" providerId="ADAL" clId="{6E5FB07E-4FCD-40B0-86C9-B460FE0AB898}" dt="2023-05-04T06:03:26.556" v="1881"/>
          <ac:spMkLst>
            <pc:docMk/>
            <pc:sldMk cId="2637743179" sldId="2140753873"/>
            <ac:spMk id="18" creationId="{E531401E-EAC3-58FA-D02F-471C6306A81B}"/>
          </ac:spMkLst>
        </pc:spChg>
        <pc:spChg chg="mod">
          <ac:chgData name="Melvin Jr. Gaviola (GAM.PHI)" userId="ac99a320-7b43-4248-a899-a3d42c3a22bf" providerId="ADAL" clId="{6E5FB07E-4FCD-40B0-86C9-B460FE0AB898}" dt="2023-04-27T07:32:04.232" v="40" actId="20577"/>
          <ac:spMkLst>
            <pc:docMk/>
            <pc:sldMk cId="2637743179" sldId="2140753873"/>
            <ac:spMk id="23" creationId="{29A13FCF-3514-E041-B741-76142C83DFE8}"/>
          </ac:spMkLst>
        </pc:spChg>
        <pc:spChg chg="mod">
          <ac:chgData name="Melvin Jr. Gaviola (GAM.PHI)" userId="ac99a320-7b43-4248-a899-a3d42c3a22bf" providerId="ADAL" clId="{6E5FB07E-4FCD-40B0-86C9-B460FE0AB898}" dt="2023-05-04T06:03:26.556" v="1881"/>
          <ac:spMkLst>
            <pc:docMk/>
            <pc:sldMk cId="2637743179" sldId="2140753873"/>
            <ac:spMk id="27" creationId="{E41E748E-04F1-B8C9-22A8-F2F28AD83161}"/>
          </ac:spMkLst>
        </pc:spChg>
        <pc:spChg chg="mod">
          <ac:chgData name="Melvin Jr. Gaviola (GAM.PHI)" userId="ac99a320-7b43-4248-a899-a3d42c3a22bf" providerId="ADAL" clId="{6E5FB07E-4FCD-40B0-86C9-B460FE0AB898}" dt="2023-05-04T06:03:26.556" v="1881"/>
          <ac:spMkLst>
            <pc:docMk/>
            <pc:sldMk cId="2637743179" sldId="2140753873"/>
            <ac:spMk id="28" creationId="{6F399BBD-340B-B492-3497-BE6A5CEB44F5}"/>
          </ac:spMkLst>
        </pc:spChg>
        <pc:spChg chg="mod">
          <ac:chgData name="Melvin Jr. Gaviola (GAM.PHI)" userId="ac99a320-7b43-4248-a899-a3d42c3a22bf" providerId="ADAL" clId="{6E5FB07E-4FCD-40B0-86C9-B460FE0AB898}" dt="2023-05-04T06:03:57.198" v="1891"/>
          <ac:spMkLst>
            <pc:docMk/>
            <pc:sldMk cId="2637743179" sldId="2140753873"/>
            <ac:spMk id="31" creationId="{9C095DE5-894C-1356-B5FB-CC7949539F01}"/>
          </ac:spMkLst>
        </pc:spChg>
        <pc:spChg chg="mod">
          <ac:chgData name="Melvin Jr. Gaviola (GAM.PHI)" userId="ac99a320-7b43-4248-a899-a3d42c3a22bf" providerId="ADAL" clId="{6E5FB07E-4FCD-40B0-86C9-B460FE0AB898}" dt="2023-05-04T06:03:57.198" v="1891"/>
          <ac:spMkLst>
            <pc:docMk/>
            <pc:sldMk cId="2637743179" sldId="2140753873"/>
            <ac:spMk id="32" creationId="{CBE89858-7FDC-8BA5-E3BE-23DBA9CFA325}"/>
          </ac:spMkLst>
        </pc:spChg>
        <pc:spChg chg="mod">
          <ac:chgData name="Melvin Jr. Gaviola (GAM.PHI)" userId="ac99a320-7b43-4248-a899-a3d42c3a22bf" providerId="ADAL" clId="{6E5FB07E-4FCD-40B0-86C9-B460FE0AB898}" dt="2023-05-04T06:03:57.198" v="1891"/>
          <ac:spMkLst>
            <pc:docMk/>
            <pc:sldMk cId="2637743179" sldId="2140753873"/>
            <ac:spMk id="35" creationId="{CD5506DE-F2D3-8DEE-EB8E-F1FF9582021D}"/>
          </ac:spMkLst>
        </pc:spChg>
        <pc:spChg chg="mod">
          <ac:chgData name="Melvin Jr. Gaviola (GAM.PHI)" userId="ac99a320-7b43-4248-a899-a3d42c3a22bf" providerId="ADAL" clId="{6E5FB07E-4FCD-40B0-86C9-B460FE0AB898}" dt="2023-04-27T07:41:25.144" v="573" actId="20577"/>
          <ac:spMkLst>
            <pc:docMk/>
            <pc:sldMk cId="2637743179" sldId="2140753873"/>
            <ac:spMk id="44" creationId="{FE2B472A-996E-8443-9D1A-FC9B3BA7A101}"/>
          </ac:spMkLst>
        </pc:spChg>
        <pc:spChg chg="mod">
          <ac:chgData name="Melvin Jr. Gaviola (GAM.PHI)" userId="ac99a320-7b43-4248-a899-a3d42c3a22bf" providerId="ADAL" clId="{6E5FB07E-4FCD-40B0-86C9-B460FE0AB898}" dt="2023-05-04T06:03:57.198" v="1891"/>
          <ac:spMkLst>
            <pc:docMk/>
            <pc:sldMk cId="2637743179" sldId="2140753873"/>
            <ac:spMk id="48" creationId="{B43D66A3-D3DF-A347-6E12-6A0C67CCA397}"/>
          </ac:spMkLst>
        </pc:spChg>
        <pc:spChg chg="mod">
          <ac:chgData name="Melvin Jr. Gaviola (GAM.PHI)" userId="ac99a320-7b43-4248-a899-a3d42c3a22bf" providerId="ADAL" clId="{6E5FB07E-4FCD-40B0-86C9-B460FE0AB898}" dt="2023-05-04T06:04:02.406" v="1895"/>
          <ac:spMkLst>
            <pc:docMk/>
            <pc:sldMk cId="2637743179" sldId="2140753873"/>
            <ac:spMk id="54" creationId="{561236EC-E6E6-8427-E351-F6406C7C4D8A}"/>
          </ac:spMkLst>
        </pc:spChg>
        <pc:spChg chg="mod">
          <ac:chgData name="Melvin Jr. Gaviola (GAM.PHI)" userId="ac99a320-7b43-4248-a899-a3d42c3a22bf" providerId="ADAL" clId="{6E5FB07E-4FCD-40B0-86C9-B460FE0AB898}" dt="2023-05-04T06:04:02.406" v="1895"/>
          <ac:spMkLst>
            <pc:docMk/>
            <pc:sldMk cId="2637743179" sldId="2140753873"/>
            <ac:spMk id="55" creationId="{952F9C5E-F863-AB5C-F5B6-2951DC062D31}"/>
          </ac:spMkLst>
        </pc:spChg>
        <pc:spChg chg="mod">
          <ac:chgData name="Melvin Jr. Gaviola (GAM.PHI)" userId="ac99a320-7b43-4248-a899-a3d42c3a22bf" providerId="ADAL" clId="{6E5FB07E-4FCD-40B0-86C9-B460FE0AB898}" dt="2023-05-04T06:04:17.567" v="1941" actId="20577"/>
          <ac:spMkLst>
            <pc:docMk/>
            <pc:sldMk cId="2637743179" sldId="2140753873"/>
            <ac:spMk id="56" creationId="{B7746472-CE88-BCF4-A125-35BCD7F108B9}"/>
          </ac:spMkLst>
        </pc:spChg>
        <pc:spChg chg="add del mod">
          <ac:chgData name="Melvin Jr. Gaviola (GAM.PHI)" userId="ac99a320-7b43-4248-a899-a3d42c3a22bf" providerId="ADAL" clId="{6E5FB07E-4FCD-40B0-86C9-B460FE0AB898}" dt="2023-05-04T06:04:31.924" v="1944" actId="20577"/>
          <ac:spMkLst>
            <pc:docMk/>
            <pc:sldMk cId="2637743179" sldId="2140753873"/>
            <ac:spMk id="57" creationId="{4AE46A9D-09B4-E880-6229-D7E8BE320A40}"/>
          </ac:spMkLst>
        </pc:spChg>
        <pc:grpChg chg="add del mod">
          <ac:chgData name="Melvin Jr. Gaviola (GAM.PHI)" userId="ac99a320-7b43-4248-a899-a3d42c3a22bf" providerId="ADAL" clId="{6E5FB07E-4FCD-40B0-86C9-B460FE0AB898}" dt="2023-05-04T06:03:50.038" v="1890"/>
          <ac:grpSpMkLst>
            <pc:docMk/>
            <pc:sldMk cId="2637743179" sldId="2140753873"/>
            <ac:grpSpMk id="3" creationId="{1F980A5F-D67E-012F-08EB-E33DB64980FF}"/>
          </ac:grpSpMkLst>
        </pc:grpChg>
        <pc:grpChg chg="mod">
          <ac:chgData name="Melvin Jr. Gaviola (GAM.PHI)" userId="ac99a320-7b43-4248-a899-a3d42c3a22bf" providerId="ADAL" clId="{6E5FB07E-4FCD-40B0-86C9-B460FE0AB898}" dt="2023-05-04T06:03:26.556" v="1881"/>
          <ac:grpSpMkLst>
            <pc:docMk/>
            <pc:sldMk cId="2637743179" sldId="2140753873"/>
            <ac:grpSpMk id="4" creationId="{0113479A-DAF3-AF8C-5043-3C725603F6E7}"/>
          </ac:grpSpMkLst>
        </pc:grpChg>
        <pc:grpChg chg="mod">
          <ac:chgData name="Melvin Jr. Gaviola (GAM.PHI)" userId="ac99a320-7b43-4248-a899-a3d42c3a22bf" providerId="ADAL" clId="{6E5FB07E-4FCD-40B0-86C9-B460FE0AB898}" dt="2023-05-04T06:03:24.398" v="1880" actId="1076"/>
          <ac:grpSpMkLst>
            <pc:docMk/>
            <pc:sldMk cId="2637743179" sldId="2140753873"/>
            <ac:grpSpMk id="11" creationId="{4CA51908-9577-CD05-F9B5-0983CA5ABA43}"/>
          </ac:grpSpMkLst>
        </pc:grpChg>
        <pc:grpChg chg="add del mod">
          <ac:chgData name="Melvin Jr. Gaviola (GAM.PHI)" userId="ac99a320-7b43-4248-a899-a3d42c3a22bf" providerId="ADAL" clId="{6E5FB07E-4FCD-40B0-86C9-B460FE0AB898}" dt="2023-05-04T06:04:00.730" v="1894"/>
          <ac:grpSpMkLst>
            <pc:docMk/>
            <pc:sldMk cId="2637743179" sldId="2140753873"/>
            <ac:grpSpMk id="29" creationId="{23AFCD93-CD0A-C605-3A8C-3B72AE056DD3}"/>
          </ac:grpSpMkLst>
        </pc:grpChg>
        <pc:grpChg chg="mod">
          <ac:chgData name="Melvin Jr. Gaviola (GAM.PHI)" userId="ac99a320-7b43-4248-a899-a3d42c3a22bf" providerId="ADAL" clId="{6E5FB07E-4FCD-40B0-86C9-B460FE0AB898}" dt="2023-05-04T06:03:57.198" v="1891"/>
          <ac:grpSpMkLst>
            <pc:docMk/>
            <pc:sldMk cId="2637743179" sldId="2140753873"/>
            <ac:grpSpMk id="30" creationId="{A2F06421-85D7-4CF9-1768-937FE0C48266}"/>
          </ac:grpSpMkLst>
        </pc:grpChg>
        <pc:grpChg chg="add mod">
          <ac:chgData name="Melvin Jr. Gaviola (GAM.PHI)" userId="ac99a320-7b43-4248-a899-a3d42c3a22bf" providerId="ADAL" clId="{6E5FB07E-4FCD-40B0-86C9-B460FE0AB898}" dt="2023-05-04T06:04:11.430" v="1939" actId="1036"/>
          <ac:grpSpMkLst>
            <pc:docMk/>
            <pc:sldMk cId="2637743179" sldId="2140753873"/>
            <ac:grpSpMk id="52" creationId="{9DE532F5-72D0-06CE-E764-5F3894CC2236}"/>
          </ac:grpSpMkLst>
        </pc:grpChg>
        <pc:grpChg chg="mod">
          <ac:chgData name="Melvin Jr. Gaviola (GAM.PHI)" userId="ac99a320-7b43-4248-a899-a3d42c3a22bf" providerId="ADAL" clId="{6E5FB07E-4FCD-40B0-86C9-B460FE0AB898}" dt="2023-05-04T06:04:02.406" v="1895"/>
          <ac:grpSpMkLst>
            <pc:docMk/>
            <pc:sldMk cId="2637743179" sldId="2140753873"/>
            <ac:grpSpMk id="53" creationId="{0577451F-D245-FA35-5C34-6ACE57BDF52F}"/>
          </ac:grpSpMkLst>
        </pc:grpChg>
        <pc:picChg chg="mod">
          <ac:chgData name="Melvin Jr. Gaviola (GAM.PHI)" userId="ac99a320-7b43-4248-a899-a3d42c3a22bf" providerId="ADAL" clId="{6E5FB07E-4FCD-40B0-86C9-B460FE0AB898}" dt="2023-05-04T06:03:59.824" v="1893" actId="1076"/>
          <ac:picMkLst>
            <pc:docMk/>
            <pc:sldMk cId="2637743179" sldId="2140753873"/>
            <ac:picMk id="51" creationId="{F60A95E7-5ADA-1B45-BC37-21B446B9DAC7}"/>
          </ac:picMkLst>
        </pc:picChg>
      </pc:sldChg>
      <pc:sldChg chg="del">
        <pc:chgData name="Melvin Jr. Gaviola (GAM.PHI)" userId="ac99a320-7b43-4248-a899-a3d42c3a22bf" providerId="ADAL" clId="{6E5FB07E-4FCD-40B0-86C9-B460FE0AB898}" dt="2023-04-27T07:43:40.937" v="711" actId="47"/>
        <pc:sldMkLst>
          <pc:docMk/>
          <pc:sldMk cId="2037990119" sldId="2140753874"/>
        </pc:sldMkLst>
      </pc:sldChg>
      <pc:sldChg chg="del">
        <pc:chgData name="Melvin Jr. Gaviola (GAM.PHI)" userId="ac99a320-7b43-4248-a899-a3d42c3a22bf" providerId="ADAL" clId="{6E5FB07E-4FCD-40B0-86C9-B460FE0AB898}" dt="2023-04-27T07:43:40.937" v="711" actId="47"/>
        <pc:sldMkLst>
          <pc:docMk/>
          <pc:sldMk cId="4172456177" sldId="2140753875"/>
        </pc:sldMkLst>
      </pc:sldChg>
      <pc:sldChg chg="del">
        <pc:chgData name="Melvin Jr. Gaviola (GAM.PHI)" userId="ac99a320-7b43-4248-a899-a3d42c3a22bf" providerId="ADAL" clId="{6E5FB07E-4FCD-40B0-86C9-B460FE0AB898}" dt="2023-04-27T07:43:40.937" v="711" actId="47"/>
        <pc:sldMkLst>
          <pc:docMk/>
          <pc:sldMk cId="3075165177" sldId="2140753876"/>
        </pc:sldMkLst>
      </pc:sldChg>
      <pc:sldChg chg="addSp delSp modSp mod">
        <pc:chgData name="Melvin Jr. Gaviola (GAM.PHI)" userId="ac99a320-7b43-4248-a899-a3d42c3a22bf" providerId="ADAL" clId="{6E5FB07E-4FCD-40B0-86C9-B460FE0AB898}" dt="2023-04-27T07:43:18.734" v="710" actId="20577"/>
        <pc:sldMkLst>
          <pc:docMk/>
          <pc:sldMk cId="3381856076" sldId="2140753878"/>
        </pc:sldMkLst>
        <pc:spChg chg="add mod">
          <ac:chgData name="Melvin Jr. Gaviola (GAM.PHI)" userId="ac99a320-7b43-4248-a899-a3d42c3a22bf" providerId="ADAL" clId="{6E5FB07E-4FCD-40B0-86C9-B460FE0AB898}" dt="2023-04-27T07:43:18.734" v="710" actId="20577"/>
          <ac:spMkLst>
            <pc:docMk/>
            <pc:sldMk cId="3381856076" sldId="2140753878"/>
            <ac:spMk id="3" creationId="{F3BB7A39-061B-3480-2420-E2C2304CBBD3}"/>
          </ac:spMkLst>
        </pc:spChg>
        <pc:spChg chg="del">
          <ac:chgData name="Melvin Jr. Gaviola (GAM.PHI)" userId="ac99a320-7b43-4248-a899-a3d42c3a22bf" providerId="ADAL" clId="{6E5FB07E-4FCD-40B0-86C9-B460FE0AB898}" dt="2023-04-27T07:34:04.198" v="116" actId="478"/>
          <ac:spMkLst>
            <pc:docMk/>
            <pc:sldMk cId="3381856076" sldId="2140753878"/>
            <ac:spMk id="4" creationId="{FF8FEC7B-F788-FDFB-7DD9-47164B1AFBE1}"/>
          </ac:spMkLst>
        </pc:spChg>
        <pc:spChg chg="mod">
          <ac:chgData name="Melvin Jr. Gaviola (GAM.PHI)" userId="ac99a320-7b43-4248-a899-a3d42c3a22bf" providerId="ADAL" clId="{6E5FB07E-4FCD-40B0-86C9-B460FE0AB898}" dt="2023-04-27T07:34:31.962" v="135" actId="20577"/>
          <ac:spMkLst>
            <pc:docMk/>
            <pc:sldMk cId="3381856076" sldId="2140753878"/>
            <ac:spMk id="5" creationId="{8FA69060-E337-754E-AA67-327947F5C2EE}"/>
          </ac:spMkLst>
        </pc:spChg>
        <pc:spChg chg="del">
          <ac:chgData name="Melvin Jr. Gaviola (GAM.PHI)" userId="ac99a320-7b43-4248-a899-a3d42c3a22bf" providerId="ADAL" clId="{6E5FB07E-4FCD-40B0-86C9-B460FE0AB898}" dt="2023-04-27T07:34:00.819" v="115" actId="478"/>
          <ac:spMkLst>
            <pc:docMk/>
            <pc:sldMk cId="3381856076" sldId="2140753878"/>
            <ac:spMk id="8" creationId="{8C20BB05-DB8F-46DF-7C3D-5E9D65186B09}"/>
          </ac:spMkLst>
        </pc:spChg>
        <pc:picChg chg="del">
          <ac:chgData name="Melvin Jr. Gaviola (GAM.PHI)" userId="ac99a320-7b43-4248-a899-a3d42c3a22bf" providerId="ADAL" clId="{6E5FB07E-4FCD-40B0-86C9-B460FE0AB898}" dt="2023-04-27T07:33:58.920" v="114" actId="478"/>
          <ac:picMkLst>
            <pc:docMk/>
            <pc:sldMk cId="3381856076" sldId="2140753878"/>
            <ac:picMk id="1026" creationId="{FFA23642-3DF2-5015-C1ED-DB6B32BD5F1F}"/>
          </ac:picMkLst>
        </pc:picChg>
      </pc:sldChg>
      <pc:sldChg chg="modSp modAnim">
        <pc:chgData name="Melvin Jr. Gaviola (GAM.PHI)" userId="ac99a320-7b43-4248-a899-a3d42c3a22bf" providerId="ADAL" clId="{6E5FB07E-4FCD-40B0-86C9-B460FE0AB898}" dt="2023-04-27T07:56:03.099" v="1198"/>
        <pc:sldMkLst>
          <pc:docMk/>
          <pc:sldMk cId="1387127869" sldId="2140753879"/>
        </pc:sldMkLst>
        <pc:spChg chg="mod">
          <ac:chgData name="Melvin Jr. Gaviola (GAM.PHI)" userId="ac99a320-7b43-4248-a899-a3d42c3a22bf" providerId="ADAL" clId="{6E5FB07E-4FCD-40B0-86C9-B460FE0AB898}" dt="2023-04-27T07:56:03.099" v="1198"/>
          <ac:spMkLst>
            <pc:docMk/>
            <pc:sldMk cId="1387127869" sldId="2140753879"/>
            <ac:spMk id="6" creationId="{561D0291-4B66-E049-A0A9-EE2177C7C787}"/>
          </ac:spMkLst>
        </pc:spChg>
      </pc:sldChg>
      <pc:sldChg chg="delSp modSp mod">
        <pc:chgData name="Melvin Jr. Gaviola (GAM.PHI)" userId="ac99a320-7b43-4248-a899-a3d42c3a22bf" providerId="ADAL" clId="{6E5FB07E-4FCD-40B0-86C9-B460FE0AB898}" dt="2023-04-27T07:55:14.411" v="1189" actId="20577"/>
        <pc:sldMkLst>
          <pc:docMk/>
          <pc:sldMk cId="45480081" sldId="2140753880"/>
        </pc:sldMkLst>
        <pc:spChg chg="del mod">
          <ac:chgData name="Melvin Jr. Gaviola (GAM.PHI)" userId="ac99a320-7b43-4248-a899-a3d42c3a22bf" providerId="ADAL" clId="{6E5FB07E-4FCD-40B0-86C9-B460FE0AB898}" dt="2023-04-27T07:43:56.707" v="714" actId="478"/>
          <ac:spMkLst>
            <pc:docMk/>
            <pc:sldMk cId="45480081" sldId="2140753880"/>
            <ac:spMk id="3" creationId="{5F1ECD61-3615-A358-164C-1111141B6769}"/>
          </ac:spMkLst>
        </pc:spChg>
        <pc:spChg chg="del">
          <ac:chgData name="Melvin Jr. Gaviola (GAM.PHI)" userId="ac99a320-7b43-4248-a899-a3d42c3a22bf" providerId="ADAL" clId="{6E5FB07E-4FCD-40B0-86C9-B460FE0AB898}" dt="2023-04-27T07:44:17.298" v="715" actId="478"/>
          <ac:spMkLst>
            <pc:docMk/>
            <pc:sldMk cId="45480081" sldId="2140753880"/>
            <ac:spMk id="4" creationId="{FF8FEC7B-F788-FDFB-7DD9-47164B1AFBE1}"/>
          </ac:spMkLst>
        </pc:spChg>
        <pc:spChg chg="mod">
          <ac:chgData name="Melvin Jr. Gaviola (GAM.PHI)" userId="ac99a320-7b43-4248-a899-a3d42c3a22bf" providerId="ADAL" clId="{6E5FB07E-4FCD-40B0-86C9-B460FE0AB898}" dt="2023-04-27T07:44:40.094" v="730" actId="20577"/>
          <ac:spMkLst>
            <pc:docMk/>
            <pc:sldMk cId="45480081" sldId="2140753880"/>
            <ac:spMk id="5" creationId="{8FA69060-E337-754E-AA67-327947F5C2EE}"/>
          </ac:spMkLst>
        </pc:spChg>
        <pc:spChg chg="mod">
          <ac:chgData name="Melvin Jr. Gaviola (GAM.PHI)" userId="ac99a320-7b43-4248-a899-a3d42c3a22bf" providerId="ADAL" clId="{6E5FB07E-4FCD-40B0-86C9-B460FE0AB898}" dt="2023-04-27T07:55:14.411" v="1189" actId="20577"/>
          <ac:spMkLst>
            <pc:docMk/>
            <pc:sldMk cId="45480081" sldId="2140753880"/>
            <ac:spMk id="37" creationId="{8328A761-9FB9-E744-B6AB-D407612EA235}"/>
          </ac:spMkLst>
        </pc:spChg>
        <pc:picChg chg="del">
          <ac:chgData name="Melvin Jr. Gaviola (GAM.PHI)" userId="ac99a320-7b43-4248-a899-a3d42c3a22bf" providerId="ADAL" clId="{6E5FB07E-4FCD-40B0-86C9-B460FE0AB898}" dt="2023-04-27T07:43:49.196" v="712" actId="478"/>
          <ac:picMkLst>
            <pc:docMk/>
            <pc:sldMk cId="45480081" sldId="2140753880"/>
            <ac:picMk id="6" creationId="{FBAD65CB-B29A-96B2-2154-37FF7872E001}"/>
          </ac:picMkLst>
        </pc:picChg>
      </pc:sldChg>
      <pc:sldChg chg="delSp modSp mod">
        <pc:chgData name="Melvin Jr. Gaviola (GAM.PHI)" userId="ac99a320-7b43-4248-a899-a3d42c3a22bf" providerId="ADAL" clId="{6E5FB07E-4FCD-40B0-86C9-B460FE0AB898}" dt="2023-04-28T02:38:21.921" v="1879" actId="20577"/>
        <pc:sldMkLst>
          <pc:docMk/>
          <pc:sldMk cId="3476326088" sldId="2140753881"/>
        </pc:sldMkLst>
        <pc:spChg chg="del">
          <ac:chgData name="Melvin Jr. Gaviola (GAM.PHI)" userId="ac99a320-7b43-4248-a899-a3d42c3a22bf" providerId="ADAL" clId="{6E5FB07E-4FCD-40B0-86C9-B460FE0AB898}" dt="2023-04-27T07:56:23.066" v="1203" actId="478"/>
          <ac:spMkLst>
            <pc:docMk/>
            <pc:sldMk cId="3476326088" sldId="2140753881"/>
            <ac:spMk id="4" creationId="{FF8FEC7B-F788-FDFB-7DD9-47164B1AFBE1}"/>
          </ac:spMkLst>
        </pc:spChg>
        <pc:spChg chg="mod">
          <ac:chgData name="Melvin Jr. Gaviola (GAM.PHI)" userId="ac99a320-7b43-4248-a899-a3d42c3a22bf" providerId="ADAL" clId="{6E5FB07E-4FCD-40B0-86C9-B460FE0AB898}" dt="2023-04-27T07:56:40.562" v="1226" actId="20577"/>
          <ac:spMkLst>
            <pc:docMk/>
            <pc:sldMk cId="3476326088" sldId="2140753881"/>
            <ac:spMk id="5" creationId="{8FA69060-E337-754E-AA67-327947F5C2EE}"/>
          </ac:spMkLst>
        </pc:spChg>
        <pc:spChg chg="mod">
          <ac:chgData name="Melvin Jr. Gaviola (GAM.PHI)" userId="ac99a320-7b43-4248-a899-a3d42c3a22bf" providerId="ADAL" clId="{6E5FB07E-4FCD-40B0-86C9-B460FE0AB898}" dt="2023-04-28T02:38:21.921" v="1879" actId="20577"/>
          <ac:spMkLst>
            <pc:docMk/>
            <pc:sldMk cId="3476326088" sldId="2140753881"/>
            <ac:spMk id="37" creationId="{8328A761-9FB9-E744-B6AB-D407612EA235}"/>
          </ac:spMkLst>
        </pc:spChg>
        <pc:graphicFrameChg chg="del">
          <ac:chgData name="Melvin Jr. Gaviola (GAM.PHI)" userId="ac99a320-7b43-4248-a899-a3d42c3a22bf" providerId="ADAL" clId="{6E5FB07E-4FCD-40B0-86C9-B460FE0AB898}" dt="2023-04-27T07:56:21.639" v="1202" actId="478"/>
          <ac:graphicFrameMkLst>
            <pc:docMk/>
            <pc:sldMk cId="3476326088" sldId="2140753881"/>
            <ac:graphicFrameMk id="7" creationId="{B361D67F-C237-5916-2653-FA450ECB9920}"/>
          </ac:graphicFrameMkLst>
        </pc:graphicFrameChg>
      </pc:sldChg>
      <pc:sldChg chg="del">
        <pc:chgData name="Melvin Jr. Gaviola (GAM.PHI)" userId="ac99a320-7b43-4248-a899-a3d42c3a22bf" providerId="ADAL" clId="{6E5FB07E-4FCD-40B0-86C9-B460FE0AB898}" dt="2023-04-27T07:55:22" v="1190" actId="47"/>
        <pc:sldMkLst>
          <pc:docMk/>
          <pc:sldMk cId="1639519375" sldId="2140753882"/>
        </pc:sldMkLst>
      </pc:sldChg>
      <pc:sldChg chg="modSp modAnim">
        <pc:chgData name="Melvin Jr. Gaviola (GAM.PHI)" userId="ac99a320-7b43-4248-a899-a3d42c3a22bf" providerId="ADAL" clId="{6E5FB07E-4FCD-40B0-86C9-B460FE0AB898}" dt="2023-04-27T07:56:08.896" v="1200" actId="20577"/>
        <pc:sldMkLst>
          <pc:docMk/>
          <pc:sldMk cId="1424532389" sldId="2140753883"/>
        </pc:sldMkLst>
        <pc:spChg chg="mod">
          <ac:chgData name="Melvin Jr. Gaviola (GAM.PHI)" userId="ac99a320-7b43-4248-a899-a3d42c3a22bf" providerId="ADAL" clId="{6E5FB07E-4FCD-40B0-86C9-B460FE0AB898}" dt="2023-04-27T07:56:08.896" v="1200" actId="20577"/>
          <ac:spMkLst>
            <pc:docMk/>
            <pc:sldMk cId="1424532389" sldId="2140753883"/>
            <ac:spMk id="6" creationId="{561D0291-4B66-E049-A0A9-EE2177C7C787}"/>
          </ac:spMkLst>
        </pc:spChg>
      </pc:sldChg>
      <pc:sldChg chg="addSp delSp modSp mod">
        <pc:chgData name="Melvin Jr. Gaviola (GAM.PHI)" userId="ac99a320-7b43-4248-a899-a3d42c3a22bf" providerId="ADAL" clId="{6E5FB07E-4FCD-40B0-86C9-B460FE0AB898}" dt="2023-05-04T07:15:54.384" v="2990" actId="20577"/>
        <pc:sldMkLst>
          <pc:docMk/>
          <pc:sldMk cId="2686756395" sldId="2140753884"/>
        </pc:sldMkLst>
        <pc:spChg chg="add del mod">
          <ac:chgData name="Melvin Jr. Gaviola (GAM.PHI)" userId="ac99a320-7b43-4248-a899-a3d42c3a22bf" providerId="ADAL" clId="{6E5FB07E-4FCD-40B0-86C9-B460FE0AB898}" dt="2023-04-27T08:13:52.536" v="1660" actId="478"/>
          <ac:spMkLst>
            <pc:docMk/>
            <pc:sldMk cId="2686756395" sldId="2140753884"/>
            <ac:spMk id="3" creationId="{8444F767-343B-4D6A-8E9E-F035852137B2}"/>
          </ac:spMkLst>
        </pc:spChg>
        <pc:spChg chg="mod">
          <ac:chgData name="Melvin Jr. Gaviola (GAM.PHI)" userId="ac99a320-7b43-4248-a899-a3d42c3a22bf" providerId="ADAL" clId="{6E5FB07E-4FCD-40B0-86C9-B460FE0AB898}" dt="2023-05-04T07:15:54.384" v="2990" actId="20577"/>
          <ac:spMkLst>
            <pc:docMk/>
            <pc:sldMk cId="2686756395" sldId="2140753884"/>
            <ac:spMk id="4" creationId="{FF8FEC7B-F788-FDFB-7DD9-47164B1AFBE1}"/>
          </ac:spMkLst>
        </pc:spChg>
        <pc:spChg chg="mod">
          <ac:chgData name="Melvin Jr. Gaviola (GAM.PHI)" userId="ac99a320-7b43-4248-a899-a3d42c3a22bf" providerId="ADAL" clId="{6E5FB07E-4FCD-40B0-86C9-B460FE0AB898}" dt="2023-04-27T08:13:29.485" v="1588"/>
          <ac:spMkLst>
            <pc:docMk/>
            <pc:sldMk cId="2686756395" sldId="2140753884"/>
            <ac:spMk id="5" creationId="{8FA69060-E337-754E-AA67-327947F5C2EE}"/>
          </ac:spMkLst>
        </pc:spChg>
        <pc:picChg chg="del">
          <ac:chgData name="Melvin Jr. Gaviola (GAM.PHI)" userId="ac99a320-7b43-4248-a899-a3d42c3a22bf" providerId="ADAL" clId="{6E5FB07E-4FCD-40B0-86C9-B460FE0AB898}" dt="2023-04-27T08:00:02.766" v="1358" actId="478"/>
          <ac:picMkLst>
            <pc:docMk/>
            <pc:sldMk cId="2686756395" sldId="2140753884"/>
            <ac:picMk id="7" creationId="{3359905B-62D1-0690-DEB5-FA573AFBA13A}"/>
          </ac:picMkLst>
        </pc:picChg>
      </pc:sldChg>
      <pc:sldChg chg="del">
        <pc:chgData name="Melvin Jr. Gaviola (GAM.PHI)" userId="ac99a320-7b43-4248-a899-a3d42c3a22bf" providerId="ADAL" clId="{6E5FB07E-4FCD-40B0-86C9-B460FE0AB898}" dt="2023-04-27T07:59:58.934" v="1357" actId="47"/>
        <pc:sldMkLst>
          <pc:docMk/>
          <pc:sldMk cId="1583054060" sldId="2140753885"/>
        </pc:sldMkLst>
      </pc:sldChg>
      <pc:sldChg chg="del">
        <pc:chgData name="Melvin Jr. Gaviola (GAM.PHI)" userId="ac99a320-7b43-4248-a899-a3d42c3a22bf" providerId="ADAL" clId="{6E5FB07E-4FCD-40B0-86C9-B460FE0AB898}" dt="2023-04-27T07:59:58.934" v="1357" actId="47"/>
        <pc:sldMkLst>
          <pc:docMk/>
          <pc:sldMk cId="951355073" sldId="2140753886"/>
        </pc:sldMkLst>
      </pc:sldChg>
      <pc:sldChg chg="del">
        <pc:chgData name="Melvin Jr. Gaviola (GAM.PHI)" userId="ac99a320-7b43-4248-a899-a3d42c3a22bf" providerId="ADAL" clId="{6E5FB07E-4FCD-40B0-86C9-B460FE0AB898}" dt="2023-04-27T07:59:58.934" v="1357" actId="47"/>
        <pc:sldMkLst>
          <pc:docMk/>
          <pc:sldMk cId="1225841945" sldId="2140753887"/>
        </pc:sldMkLst>
      </pc:sldChg>
      <pc:sldChg chg="del">
        <pc:chgData name="Melvin Jr. Gaviola (GAM.PHI)" userId="ac99a320-7b43-4248-a899-a3d42c3a22bf" providerId="ADAL" clId="{6E5FB07E-4FCD-40B0-86C9-B460FE0AB898}" dt="2023-04-27T07:55:22" v="1190" actId="47"/>
        <pc:sldMkLst>
          <pc:docMk/>
          <pc:sldMk cId="617163869" sldId="2140753888"/>
        </pc:sldMkLst>
      </pc:sldChg>
      <pc:sldChg chg="modSp mod modAnim">
        <pc:chgData name="Melvin Jr. Gaviola (GAM.PHI)" userId="ac99a320-7b43-4248-a899-a3d42c3a22bf" providerId="ADAL" clId="{6E5FB07E-4FCD-40B0-86C9-B460FE0AB898}" dt="2023-05-04T06:36:29.337" v="2745" actId="1076"/>
        <pc:sldMkLst>
          <pc:docMk/>
          <pc:sldMk cId="3927765625" sldId="2140753889"/>
        </pc:sldMkLst>
        <pc:spChg chg="mod">
          <ac:chgData name="Melvin Jr. Gaviola (GAM.PHI)" userId="ac99a320-7b43-4248-a899-a3d42c3a22bf" providerId="ADAL" clId="{6E5FB07E-4FCD-40B0-86C9-B460FE0AB898}" dt="2023-05-04T06:09:42.044" v="1968" actId="20577"/>
          <ac:spMkLst>
            <pc:docMk/>
            <pc:sldMk cId="3927765625" sldId="2140753889"/>
            <ac:spMk id="6" creationId="{561D0291-4B66-E049-A0A9-EE2177C7C787}"/>
          </ac:spMkLst>
        </pc:spChg>
        <pc:picChg chg="mod">
          <ac:chgData name="Melvin Jr. Gaviola (GAM.PHI)" userId="ac99a320-7b43-4248-a899-a3d42c3a22bf" providerId="ADAL" clId="{6E5FB07E-4FCD-40B0-86C9-B460FE0AB898}" dt="2023-05-04T06:36:29.337" v="2745" actId="1076"/>
          <ac:picMkLst>
            <pc:docMk/>
            <pc:sldMk cId="3927765625" sldId="2140753889"/>
            <ac:picMk id="3" creationId="{AF70490E-B4CB-4C48-929F-E0B446DE2047}"/>
          </ac:picMkLst>
        </pc:picChg>
      </pc:sldChg>
      <pc:sldChg chg="modSp add">
        <pc:chgData name="Melvin Jr. Gaviola (GAM.PHI)" userId="ac99a320-7b43-4248-a899-a3d42c3a22bf" providerId="ADAL" clId="{6E5FB07E-4FCD-40B0-86C9-B460FE0AB898}" dt="2023-05-04T06:09:34.312" v="1958" actId="20577"/>
        <pc:sldMkLst>
          <pc:docMk/>
          <pc:sldMk cId="540685814" sldId="2140753890"/>
        </pc:sldMkLst>
        <pc:spChg chg="mod">
          <ac:chgData name="Melvin Jr. Gaviola (GAM.PHI)" userId="ac99a320-7b43-4248-a899-a3d42c3a22bf" providerId="ADAL" clId="{6E5FB07E-4FCD-40B0-86C9-B460FE0AB898}" dt="2023-05-04T06:09:34.312" v="1958" actId="20577"/>
          <ac:spMkLst>
            <pc:docMk/>
            <pc:sldMk cId="540685814" sldId="2140753890"/>
            <ac:spMk id="6" creationId="{561D0291-4B66-E049-A0A9-EE2177C7C787}"/>
          </ac:spMkLst>
        </pc:spChg>
      </pc:sldChg>
      <pc:sldChg chg="del">
        <pc:chgData name="Melvin Jr. Gaviola (GAM.PHI)" userId="ac99a320-7b43-4248-a899-a3d42c3a22bf" providerId="ADAL" clId="{6E5FB07E-4FCD-40B0-86C9-B460FE0AB898}" dt="2023-04-27T07:56:15.449" v="1201" actId="47"/>
        <pc:sldMkLst>
          <pc:docMk/>
          <pc:sldMk cId="566483212" sldId="2140753890"/>
        </pc:sldMkLst>
      </pc:sldChg>
      <pc:sldChg chg="addSp delSp modSp add mod ord">
        <pc:chgData name="Melvin Jr. Gaviola (GAM.PHI)" userId="ac99a320-7b43-4248-a899-a3d42c3a22bf" providerId="ADAL" clId="{6E5FB07E-4FCD-40B0-86C9-B460FE0AB898}" dt="2023-05-04T06:40:56.371" v="2766" actId="20577"/>
        <pc:sldMkLst>
          <pc:docMk/>
          <pc:sldMk cId="1428807394" sldId="2140753891"/>
        </pc:sldMkLst>
        <pc:spChg chg="mod">
          <ac:chgData name="Melvin Jr. Gaviola (GAM.PHI)" userId="ac99a320-7b43-4248-a899-a3d42c3a22bf" providerId="ADAL" clId="{6E5FB07E-4FCD-40B0-86C9-B460FE0AB898}" dt="2023-05-04T06:26:08.599" v="2357" actId="1076"/>
          <ac:spMkLst>
            <pc:docMk/>
            <pc:sldMk cId="1428807394" sldId="2140753891"/>
            <ac:spMk id="5" creationId="{8FA69060-E337-754E-AA67-327947F5C2EE}"/>
          </ac:spMkLst>
        </pc:spChg>
        <pc:spChg chg="add mod">
          <ac:chgData name="Melvin Jr. Gaviola (GAM.PHI)" userId="ac99a320-7b43-4248-a899-a3d42c3a22bf" providerId="ADAL" clId="{6E5FB07E-4FCD-40B0-86C9-B460FE0AB898}" dt="2023-05-04T06:26:26.884" v="2425" actId="1038"/>
          <ac:spMkLst>
            <pc:docMk/>
            <pc:sldMk cId="1428807394" sldId="2140753891"/>
            <ac:spMk id="6" creationId="{68432E95-8F57-3F9D-4199-65C246187D6D}"/>
          </ac:spMkLst>
        </pc:spChg>
        <pc:spChg chg="add del mod">
          <ac:chgData name="Melvin Jr. Gaviola (GAM.PHI)" userId="ac99a320-7b43-4248-a899-a3d42c3a22bf" providerId="ADAL" clId="{6E5FB07E-4FCD-40B0-86C9-B460FE0AB898}" dt="2023-05-04T06:13:08.928" v="2005" actId="478"/>
          <ac:spMkLst>
            <pc:docMk/>
            <pc:sldMk cId="1428807394" sldId="2140753891"/>
            <ac:spMk id="7" creationId="{272C14CC-2B30-F53D-F143-C284F9E71999}"/>
          </ac:spMkLst>
        </pc:spChg>
        <pc:spChg chg="add mod">
          <ac:chgData name="Melvin Jr. Gaviola (GAM.PHI)" userId="ac99a320-7b43-4248-a899-a3d42c3a22bf" providerId="ADAL" clId="{6E5FB07E-4FCD-40B0-86C9-B460FE0AB898}" dt="2023-05-04T06:26:26.884" v="2425" actId="1038"/>
          <ac:spMkLst>
            <pc:docMk/>
            <pc:sldMk cId="1428807394" sldId="2140753891"/>
            <ac:spMk id="8" creationId="{5D1CA374-69E0-F194-D058-0E54C7E4A774}"/>
          </ac:spMkLst>
        </pc:spChg>
        <pc:spChg chg="add mod">
          <ac:chgData name="Melvin Jr. Gaviola (GAM.PHI)" userId="ac99a320-7b43-4248-a899-a3d42c3a22bf" providerId="ADAL" clId="{6E5FB07E-4FCD-40B0-86C9-B460FE0AB898}" dt="2023-05-04T06:26:26.884" v="2425" actId="1038"/>
          <ac:spMkLst>
            <pc:docMk/>
            <pc:sldMk cId="1428807394" sldId="2140753891"/>
            <ac:spMk id="10" creationId="{E75B593D-7B7C-9048-2C34-94ADFDB8FF1A}"/>
          </ac:spMkLst>
        </pc:spChg>
        <pc:spChg chg="add mod">
          <ac:chgData name="Melvin Jr. Gaviola (GAM.PHI)" userId="ac99a320-7b43-4248-a899-a3d42c3a22bf" providerId="ADAL" clId="{6E5FB07E-4FCD-40B0-86C9-B460FE0AB898}" dt="2023-05-04T06:26:26.884" v="2425" actId="1038"/>
          <ac:spMkLst>
            <pc:docMk/>
            <pc:sldMk cId="1428807394" sldId="2140753891"/>
            <ac:spMk id="12" creationId="{8430CC3E-01C6-361C-E415-B2A9C9477F14}"/>
          </ac:spMkLst>
        </pc:spChg>
        <pc:spChg chg="add mod">
          <ac:chgData name="Melvin Jr. Gaviola (GAM.PHI)" userId="ac99a320-7b43-4248-a899-a3d42c3a22bf" providerId="ADAL" clId="{6E5FB07E-4FCD-40B0-86C9-B460FE0AB898}" dt="2023-05-04T06:26:26.884" v="2425" actId="1038"/>
          <ac:spMkLst>
            <pc:docMk/>
            <pc:sldMk cId="1428807394" sldId="2140753891"/>
            <ac:spMk id="13" creationId="{0AF7026B-19CA-02B7-EC67-9202CE22B5D9}"/>
          </ac:spMkLst>
        </pc:spChg>
        <pc:spChg chg="add mod">
          <ac:chgData name="Melvin Jr. Gaviola (GAM.PHI)" userId="ac99a320-7b43-4248-a899-a3d42c3a22bf" providerId="ADAL" clId="{6E5FB07E-4FCD-40B0-86C9-B460FE0AB898}" dt="2023-05-04T06:21:50.959" v="2218" actId="20577"/>
          <ac:spMkLst>
            <pc:docMk/>
            <pc:sldMk cId="1428807394" sldId="2140753891"/>
            <ac:spMk id="16" creationId="{213CB9FF-38F2-A912-B577-25DA1F911922}"/>
          </ac:spMkLst>
        </pc:spChg>
        <pc:spChg chg="add mod">
          <ac:chgData name="Melvin Jr. Gaviola (GAM.PHI)" userId="ac99a320-7b43-4248-a899-a3d42c3a22bf" providerId="ADAL" clId="{6E5FB07E-4FCD-40B0-86C9-B460FE0AB898}" dt="2023-05-04T06:22:06.837" v="2220" actId="1076"/>
          <ac:spMkLst>
            <pc:docMk/>
            <pc:sldMk cId="1428807394" sldId="2140753891"/>
            <ac:spMk id="17" creationId="{A6571562-C6C5-3C42-5E29-181E6BB3F7C7}"/>
          </ac:spMkLst>
        </pc:spChg>
        <pc:spChg chg="add mod">
          <ac:chgData name="Melvin Jr. Gaviola (GAM.PHI)" userId="ac99a320-7b43-4248-a899-a3d42c3a22bf" providerId="ADAL" clId="{6E5FB07E-4FCD-40B0-86C9-B460FE0AB898}" dt="2023-05-04T06:40:56.371" v="2766" actId="20577"/>
          <ac:spMkLst>
            <pc:docMk/>
            <pc:sldMk cId="1428807394" sldId="2140753891"/>
            <ac:spMk id="18" creationId="{B3268DD3-4D6D-6381-8BB1-D724EF08B166}"/>
          </ac:spMkLst>
        </pc:spChg>
        <pc:spChg chg="add mod">
          <ac:chgData name="Melvin Jr. Gaviola (GAM.PHI)" userId="ac99a320-7b43-4248-a899-a3d42c3a22bf" providerId="ADAL" clId="{6E5FB07E-4FCD-40B0-86C9-B460FE0AB898}" dt="2023-05-04T06:26:26.884" v="2425" actId="1038"/>
          <ac:spMkLst>
            <pc:docMk/>
            <pc:sldMk cId="1428807394" sldId="2140753891"/>
            <ac:spMk id="19" creationId="{ECB33AAB-A0A5-4D5A-752B-18CF7FEDDB3C}"/>
          </ac:spMkLst>
        </pc:spChg>
        <pc:spChg chg="add mod">
          <ac:chgData name="Melvin Jr. Gaviola (GAM.PHI)" userId="ac99a320-7b43-4248-a899-a3d42c3a22bf" providerId="ADAL" clId="{6E5FB07E-4FCD-40B0-86C9-B460FE0AB898}" dt="2023-05-04T06:26:26.884" v="2425" actId="1038"/>
          <ac:spMkLst>
            <pc:docMk/>
            <pc:sldMk cId="1428807394" sldId="2140753891"/>
            <ac:spMk id="20" creationId="{85581C7D-A84E-2DE7-0BA1-A4CF6F482DC3}"/>
          </ac:spMkLst>
        </pc:spChg>
        <pc:spChg chg="add mod">
          <ac:chgData name="Melvin Jr. Gaviola (GAM.PHI)" userId="ac99a320-7b43-4248-a899-a3d42c3a22bf" providerId="ADAL" clId="{6E5FB07E-4FCD-40B0-86C9-B460FE0AB898}" dt="2023-05-04T06:26:26.884" v="2425" actId="1038"/>
          <ac:spMkLst>
            <pc:docMk/>
            <pc:sldMk cId="1428807394" sldId="2140753891"/>
            <ac:spMk id="21" creationId="{9EC412F2-FB4D-80F5-5107-9CB693B25CEC}"/>
          </ac:spMkLst>
        </pc:spChg>
        <pc:spChg chg="add mod">
          <ac:chgData name="Melvin Jr. Gaviola (GAM.PHI)" userId="ac99a320-7b43-4248-a899-a3d42c3a22bf" providerId="ADAL" clId="{6E5FB07E-4FCD-40B0-86C9-B460FE0AB898}" dt="2023-05-04T06:26:26.884" v="2425" actId="1038"/>
          <ac:spMkLst>
            <pc:docMk/>
            <pc:sldMk cId="1428807394" sldId="2140753891"/>
            <ac:spMk id="22" creationId="{233ACF05-89BA-23D4-D594-87CCBA6FD9D2}"/>
          </ac:spMkLst>
        </pc:spChg>
        <pc:spChg chg="add mod">
          <ac:chgData name="Melvin Jr. Gaviola (GAM.PHI)" userId="ac99a320-7b43-4248-a899-a3d42c3a22bf" providerId="ADAL" clId="{6E5FB07E-4FCD-40B0-86C9-B460FE0AB898}" dt="2023-05-04T06:26:26.884" v="2425" actId="1038"/>
          <ac:spMkLst>
            <pc:docMk/>
            <pc:sldMk cId="1428807394" sldId="2140753891"/>
            <ac:spMk id="23" creationId="{3CEE9AA9-E95B-BC34-35F5-CC70DC76D95E}"/>
          </ac:spMkLst>
        </pc:spChg>
        <pc:spChg chg="add mod">
          <ac:chgData name="Melvin Jr. Gaviola (GAM.PHI)" userId="ac99a320-7b43-4248-a899-a3d42c3a22bf" providerId="ADAL" clId="{6E5FB07E-4FCD-40B0-86C9-B460FE0AB898}" dt="2023-05-04T06:26:26.884" v="2425" actId="1038"/>
          <ac:spMkLst>
            <pc:docMk/>
            <pc:sldMk cId="1428807394" sldId="2140753891"/>
            <ac:spMk id="24" creationId="{C77E163C-870C-5D7B-2A86-5A53B3527B52}"/>
          </ac:spMkLst>
        </pc:spChg>
        <pc:spChg chg="add mod">
          <ac:chgData name="Melvin Jr. Gaviola (GAM.PHI)" userId="ac99a320-7b43-4248-a899-a3d42c3a22bf" providerId="ADAL" clId="{6E5FB07E-4FCD-40B0-86C9-B460FE0AB898}" dt="2023-05-04T06:26:26.884" v="2425" actId="1038"/>
          <ac:spMkLst>
            <pc:docMk/>
            <pc:sldMk cId="1428807394" sldId="2140753891"/>
            <ac:spMk id="25" creationId="{A07A26D2-9F9C-0C23-A831-5B83618BA577}"/>
          </ac:spMkLst>
        </pc:spChg>
        <pc:spChg chg="add mod">
          <ac:chgData name="Melvin Jr. Gaviola (GAM.PHI)" userId="ac99a320-7b43-4248-a899-a3d42c3a22bf" providerId="ADAL" clId="{6E5FB07E-4FCD-40B0-86C9-B460FE0AB898}" dt="2023-05-04T06:26:26.884" v="2425" actId="1038"/>
          <ac:spMkLst>
            <pc:docMk/>
            <pc:sldMk cId="1428807394" sldId="2140753891"/>
            <ac:spMk id="26" creationId="{29F93D43-A05C-FCD9-3859-48DF89A22620}"/>
          </ac:spMkLst>
        </pc:spChg>
        <pc:spChg chg="add mod">
          <ac:chgData name="Melvin Jr. Gaviola (GAM.PHI)" userId="ac99a320-7b43-4248-a899-a3d42c3a22bf" providerId="ADAL" clId="{6E5FB07E-4FCD-40B0-86C9-B460FE0AB898}" dt="2023-05-04T06:26:26.884" v="2425" actId="1038"/>
          <ac:spMkLst>
            <pc:docMk/>
            <pc:sldMk cId="1428807394" sldId="2140753891"/>
            <ac:spMk id="27" creationId="{FA3CFAC8-1D4E-442A-0C71-90F99DC685E1}"/>
          </ac:spMkLst>
        </pc:spChg>
        <pc:spChg chg="add mod">
          <ac:chgData name="Melvin Jr. Gaviola (GAM.PHI)" userId="ac99a320-7b43-4248-a899-a3d42c3a22bf" providerId="ADAL" clId="{6E5FB07E-4FCD-40B0-86C9-B460FE0AB898}" dt="2023-05-04T06:26:40.090" v="2474" actId="1038"/>
          <ac:spMkLst>
            <pc:docMk/>
            <pc:sldMk cId="1428807394" sldId="2140753891"/>
            <ac:spMk id="29" creationId="{19B4C6CC-2690-9E85-3B6D-041DF878210C}"/>
          </ac:spMkLst>
        </pc:spChg>
        <pc:spChg chg="add mod ord">
          <ac:chgData name="Melvin Jr. Gaviola (GAM.PHI)" userId="ac99a320-7b43-4248-a899-a3d42c3a22bf" providerId="ADAL" clId="{6E5FB07E-4FCD-40B0-86C9-B460FE0AB898}" dt="2023-05-04T06:32:20.548" v="2637" actId="167"/>
          <ac:spMkLst>
            <pc:docMk/>
            <pc:sldMk cId="1428807394" sldId="2140753891"/>
            <ac:spMk id="30" creationId="{BB43DB8F-CCA6-5447-E58A-436806C3D705}"/>
          </ac:spMkLst>
        </pc:spChg>
        <pc:spChg chg="del mod">
          <ac:chgData name="Melvin Jr. Gaviola (GAM.PHI)" userId="ac99a320-7b43-4248-a899-a3d42c3a22bf" providerId="ADAL" clId="{6E5FB07E-4FCD-40B0-86C9-B460FE0AB898}" dt="2023-05-04T06:10:20.877" v="1992" actId="478"/>
          <ac:spMkLst>
            <pc:docMk/>
            <pc:sldMk cId="1428807394" sldId="2140753891"/>
            <ac:spMk id="37" creationId="{8328A761-9FB9-E744-B6AB-D407612EA235}"/>
          </ac:spMkLst>
        </pc:spChg>
        <pc:spChg chg="add mod">
          <ac:chgData name="Melvin Jr. Gaviola (GAM.PHI)" userId="ac99a320-7b43-4248-a899-a3d42c3a22bf" providerId="ADAL" clId="{6E5FB07E-4FCD-40B0-86C9-B460FE0AB898}" dt="2023-05-04T06:29:24.650" v="2531" actId="14100"/>
          <ac:spMkLst>
            <pc:docMk/>
            <pc:sldMk cId="1428807394" sldId="2140753891"/>
            <ac:spMk id="38" creationId="{A00627CF-64D7-CE13-ED2B-829E40AFF044}"/>
          </ac:spMkLst>
        </pc:spChg>
        <pc:spChg chg="add mod">
          <ac:chgData name="Melvin Jr. Gaviola (GAM.PHI)" userId="ac99a320-7b43-4248-a899-a3d42c3a22bf" providerId="ADAL" clId="{6E5FB07E-4FCD-40B0-86C9-B460FE0AB898}" dt="2023-05-04T06:29:08.107" v="2528" actId="1036"/>
          <ac:spMkLst>
            <pc:docMk/>
            <pc:sldMk cId="1428807394" sldId="2140753891"/>
            <ac:spMk id="40" creationId="{207EEDA0-38CE-BE57-E1B2-CA6F36F3FB13}"/>
          </ac:spMkLst>
        </pc:spChg>
        <pc:spChg chg="add mod">
          <ac:chgData name="Melvin Jr. Gaviola (GAM.PHI)" userId="ac99a320-7b43-4248-a899-a3d42c3a22bf" providerId="ADAL" clId="{6E5FB07E-4FCD-40B0-86C9-B460FE0AB898}" dt="2023-05-04T06:29:36.298" v="2533" actId="1076"/>
          <ac:spMkLst>
            <pc:docMk/>
            <pc:sldMk cId="1428807394" sldId="2140753891"/>
            <ac:spMk id="42" creationId="{B342F9B5-CDAC-C4FF-B753-F27E643040D5}"/>
          </ac:spMkLst>
        </pc:spChg>
        <pc:spChg chg="add mod ord">
          <ac:chgData name="Melvin Jr. Gaviola (GAM.PHI)" userId="ac99a320-7b43-4248-a899-a3d42c3a22bf" providerId="ADAL" clId="{6E5FB07E-4FCD-40B0-86C9-B460FE0AB898}" dt="2023-05-04T06:32:08.021" v="2635" actId="166"/>
          <ac:spMkLst>
            <pc:docMk/>
            <pc:sldMk cId="1428807394" sldId="2140753891"/>
            <ac:spMk id="43" creationId="{C9350E1B-E73C-2330-F6D5-93B04FF28CFA}"/>
          </ac:spMkLst>
        </pc:spChg>
        <pc:spChg chg="add mod">
          <ac:chgData name="Melvin Jr. Gaviola (GAM.PHI)" userId="ac99a320-7b43-4248-a899-a3d42c3a22bf" providerId="ADAL" clId="{6E5FB07E-4FCD-40B0-86C9-B460FE0AB898}" dt="2023-05-04T06:30:51.602" v="2543" actId="14100"/>
          <ac:spMkLst>
            <pc:docMk/>
            <pc:sldMk cId="1428807394" sldId="2140753891"/>
            <ac:spMk id="44" creationId="{A07CE4C5-5E25-9AEF-9E52-525229D0B645}"/>
          </ac:spMkLst>
        </pc:spChg>
        <pc:spChg chg="add mod">
          <ac:chgData name="Melvin Jr. Gaviola (GAM.PHI)" userId="ac99a320-7b43-4248-a899-a3d42c3a22bf" providerId="ADAL" clId="{6E5FB07E-4FCD-40B0-86C9-B460FE0AB898}" dt="2023-05-04T06:31:20.410" v="2547" actId="14100"/>
          <ac:spMkLst>
            <pc:docMk/>
            <pc:sldMk cId="1428807394" sldId="2140753891"/>
            <ac:spMk id="45" creationId="{D94843FD-5111-A334-A6AA-412FB0FE126B}"/>
          </ac:spMkLst>
        </pc:spChg>
        <pc:spChg chg="add mod">
          <ac:chgData name="Melvin Jr. Gaviola (GAM.PHI)" userId="ac99a320-7b43-4248-a899-a3d42c3a22bf" providerId="ADAL" clId="{6E5FB07E-4FCD-40B0-86C9-B460FE0AB898}" dt="2023-05-04T06:32:27.437" v="2644" actId="1035"/>
          <ac:spMkLst>
            <pc:docMk/>
            <pc:sldMk cId="1428807394" sldId="2140753891"/>
            <ac:spMk id="47" creationId="{45088983-D1E7-0AB5-E971-996EA4197491}"/>
          </ac:spMkLst>
        </pc:spChg>
        <pc:spChg chg="add mod">
          <ac:chgData name="Melvin Jr. Gaviola (GAM.PHI)" userId="ac99a320-7b43-4248-a899-a3d42c3a22bf" providerId="ADAL" clId="{6E5FB07E-4FCD-40B0-86C9-B460FE0AB898}" dt="2023-05-04T06:32:45.996" v="2646" actId="1076"/>
          <ac:spMkLst>
            <pc:docMk/>
            <pc:sldMk cId="1428807394" sldId="2140753891"/>
            <ac:spMk id="49" creationId="{10E01991-EEE3-0C0D-60D3-AAA3035194DC}"/>
          </ac:spMkLst>
        </pc:spChg>
        <pc:spChg chg="add mod">
          <ac:chgData name="Melvin Jr. Gaviola (GAM.PHI)" userId="ac99a320-7b43-4248-a899-a3d42c3a22bf" providerId="ADAL" clId="{6E5FB07E-4FCD-40B0-86C9-B460FE0AB898}" dt="2023-05-04T06:33:15.808" v="2666" actId="1037"/>
          <ac:spMkLst>
            <pc:docMk/>
            <pc:sldMk cId="1428807394" sldId="2140753891"/>
            <ac:spMk id="50" creationId="{9773B9E6-64B0-38D5-7C7A-6625B3561593}"/>
          </ac:spMkLst>
        </pc:spChg>
        <pc:spChg chg="add mod">
          <ac:chgData name="Melvin Jr. Gaviola (GAM.PHI)" userId="ac99a320-7b43-4248-a899-a3d42c3a22bf" providerId="ADAL" clId="{6E5FB07E-4FCD-40B0-86C9-B460FE0AB898}" dt="2023-05-04T06:33:44.038" v="2675" actId="20577"/>
          <ac:spMkLst>
            <pc:docMk/>
            <pc:sldMk cId="1428807394" sldId="2140753891"/>
            <ac:spMk id="51" creationId="{CA6FC47D-6CAC-FAFA-DC96-392A3AE064DD}"/>
          </ac:spMkLst>
        </pc:spChg>
        <pc:spChg chg="add mod">
          <ac:chgData name="Melvin Jr. Gaviola (GAM.PHI)" userId="ac99a320-7b43-4248-a899-a3d42c3a22bf" providerId="ADAL" clId="{6E5FB07E-4FCD-40B0-86C9-B460FE0AB898}" dt="2023-05-04T06:34:23.939" v="2735" actId="1036"/>
          <ac:spMkLst>
            <pc:docMk/>
            <pc:sldMk cId="1428807394" sldId="2140753891"/>
            <ac:spMk id="52" creationId="{06266FD5-6397-A76B-9AF0-4DC86C9E836B}"/>
          </ac:spMkLst>
        </pc:spChg>
        <pc:spChg chg="add mod">
          <ac:chgData name="Melvin Jr. Gaviola (GAM.PHI)" userId="ac99a320-7b43-4248-a899-a3d42c3a22bf" providerId="ADAL" clId="{6E5FB07E-4FCD-40B0-86C9-B460FE0AB898}" dt="2023-05-04T06:34:48.061" v="2739" actId="20577"/>
          <ac:spMkLst>
            <pc:docMk/>
            <pc:sldMk cId="1428807394" sldId="2140753891"/>
            <ac:spMk id="53" creationId="{26067BA4-736B-F14C-26F6-ED3247ED267F}"/>
          </ac:spMkLst>
        </pc:spChg>
        <pc:spChg chg="add mod">
          <ac:chgData name="Melvin Jr. Gaviola (GAM.PHI)" userId="ac99a320-7b43-4248-a899-a3d42c3a22bf" providerId="ADAL" clId="{6E5FB07E-4FCD-40B0-86C9-B460FE0AB898}" dt="2023-05-04T06:35:00.322" v="2744" actId="20577"/>
          <ac:spMkLst>
            <pc:docMk/>
            <pc:sldMk cId="1428807394" sldId="2140753891"/>
            <ac:spMk id="54" creationId="{6C9B05D2-BFDE-BCBB-4A12-7D11CF54B3E5}"/>
          </ac:spMkLst>
        </pc:spChg>
        <pc:picChg chg="add mod ord">
          <ac:chgData name="Melvin Jr. Gaviola (GAM.PHI)" userId="ac99a320-7b43-4248-a899-a3d42c3a22bf" providerId="ADAL" clId="{6E5FB07E-4FCD-40B0-86C9-B460FE0AB898}" dt="2023-05-04T06:26:26.884" v="2425" actId="1038"/>
          <ac:picMkLst>
            <pc:docMk/>
            <pc:sldMk cId="1428807394" sldId="2140753891"/>
            <ac:picMk id="4" creationId="{6594EFF9-EC48-2C88-9DFF-05B26F757050}"/>
          </ac:picMkLst>
        </pc:picChg>
        <pc:picChg chg="add mod">
          <ac:chgData name="Melvin Jr. Gaviola (GAM.PHI)" userId="ac99a320-7b43-4248-a899-a3d42c3a22bf" providerId="ADAL" clId="{6E5FB07E-4FCD-40B0-86C9-B460FE0AB898}" dt="2023-05-04T06:26:26.884" v="2425" actId="1038"/>
          <ac:picMkLst>
            <pc:docMk/>
            <pc:sldMk cId="1428807394" sldId="2140753891"/>
            <ac:picMk id="9" creationId="{1D325ED5-403F-E6A7-C80B-1354B8BFB645}"/>
          </ac:picMkLst>
        </pc:picChg>
        <pc:picChg chg="add mod">
          <ac:chgData name="Melvin Jr. Gaviola (GAM.PHI)" userId="ac99a320-7b43-4248-a899-a3d42c3a22bf" providerId="ADAL" clId="{6E5FB07E-4FCD-40B0-86C9-B460FE0AB898}" dt="2023-05-04T06:26:31.987" v="2452" actId="1038"/>
          <ac:picMkLst>
            <pc:docMk/>
            <pc:sldMk cId="1428807394" sldId="2140753891"/>
            <ac:picMk id="11" creationId="{855B4F40-42A1-3A30-E1ED-A1261C8913E3}"/>
          </ac:picMkLst>
        </pc:picChg>
        <pc:picChg chg="add mod">
          <ac:chgData name="Melvin Jr. Gaviola (GAM.PHI)" userId="ac99a320-7b43-4248-a899-a3d42c3a22bf" providerId="ADAL" clId="{6E5FB07E-4FCD-40B0-86C9-B460FE0AB898}" dt="2023-05-04T06:26:26.884" v="2425" actId="1038"/>
          <ac:picMkLst>
            <pc:docMk/>
            <pc:sldMk cId="1428807394" sldId="2140753891"/>
            <ac:picMk id="14" creationId="{2013B301-C62E-D180-B3E6-1DF515E7B4AF}"/>
          </ac:picMkLst>
        </pc:picChg>
        <pc:picChg chg="add mod">
          <ac:chgData name="Melvin Jr. Gaviola (GAM.PHI)" userId="ac99a320-7b43-4248-a899-a3d42c3a22bf" providerId="ADAL" clId="{6E5FB07E-4FCD-40B0-86C9-B460FE0AB898}" dt="2023-05-04T06:27:19.239" v="2480" actId="1076"/>
          <ac:picMkLst>
            <pc:docMk/>
            <pc:sldMk cId="1428807394" sldId="2140753891"/>
            <ac:picMk id="15" creationId="{EA8194B1-4B0D-7FD9-3620-7E612024DFE0}"/>
          </ac:picMkLst>
        </pc:picChg>
        <pc:picChg chg="add mod">
          <ac:chgData name="Melvin Jr. Gaviola (GAM.PHI)" userId="ac99a320-7b43-4248-a899-a3d42c3a22bf" providerId="ADAL" clId="{6E5FB07E-4FCD-40B0-86C9-B460FE0AB898}" dt="2023-05-04T06:26:40.090" v="2474" actId="1038"/>
          <ac:picMkLst>
            <pc:docMk/>
            <pc:sldMk cId="1428807394" sldId="2140753891"/>
            <ac:picMk id="28" creationId="{80FAE5B9-9CFD-A961-0CDF-4DDA8268BB6B}"/>
          </ac:picMkLst>
        </pc:picChg>
        <pc:picChg chg="add mod">
          <ac:chgData name="Melvin Jr. Gaviola (GAM.PHI)" userId="ac99a320-7b43-4248-a899-a3d42c3a22bf" providerId="ADAL" clId="{6E5FB07E-4FCD-40B0-86C9-B460FE0AB898}" dt="2023-05-04T06:29:08.107" v="2528" actId="1036"/>
          <ac:picMkLst>
            <pc:docMk/>
            <pc:sldMk cId="1428807394" sldId="2140753891"/>
            <ac:picMk id="39" creationId="{2EB6B9A9-4481-0346-B335-1F666F6C5C9C}"/>
          </ac:picMkLst>
        </pc:picChg>
        <pc:picChg chg="add mod">
          <ac:chgData name="Melvin Jr. Gaviola (GAM.PHI)" userId="ac99a320-7b43-4248-a899-a3d42c3a22bf" providerId="ADAL" clId="{6E5FB07E-4FCD-40B0-86C9-B460FE0AB898}" dt="2023-05-04T06:29:36.298" v="2533" actId="1076"/>
          <ac:picMkLst>
            <pc:docMk/>
            <pc:sldMk cId="1428807394" sldId="2140753891"/>
            <ac:picMk id="41" creationId="{EAD60540-9C8D-DD11-1DC6-45BD907F089B}"/>
          </ac:picMkLst>
        </pc:picChg>
        <pc:picChg chg="add mod ord">
          <ac:chgData name="Melvin Jr. Gaviola (GAM.PHI)" userId="ac99a320-7b43-4248-a899-a3d42c3a22bf" providerId="ADAL" clId="{6E5FB07E-4FCD-40B0-86C9-B460FE0AB898}" dt="2023-05-04T06:32:27.437" v="2644" actId="1035"/>
          <ac:picMkLst>
            <pc:docMk/>
            <pc:sldMk cId="1428807394" sldId="2140753891"/>
            <ac:picMk id="46" creationId="{8832EFC3-1372-2ABD-8C3E-94F6A1A6C97D}"/>
          </ac:picMkLst>
        </pc:picChg>
        <pc:picChg chg="add mod">
          <ac:chgData name="Melvin Jr. Gaviola (GAM.PHI)" userId="ac99a320-7b43-4248-a899-a3d42c3a22bf" providerId="ADAL" clId="{6E5FB07E-4FCD-40B0-86C9-B460FE0AB898}" dt="2023-05-04T06:32:45.996" v="2646" actId="1076"/>
          <ac:picMkLst>
            <pc:docMk/>
            <pc:sldMk cId="1428807394" sldId="2140753891"/>
            <ac:picMk id="48" creationId="{DCB90426-7538-9394-DF7B-7964029A0B9F}"/>
          </ac:picMkLst>
        </pc:picChg>
        <pc:picChg chg="add mod">
          <ac:chgData name="Melvin Jr. Gaviola (GAM.PHI)" userId="ac99a320-7b43-4248-a899-a3d42c3a22bf" providerId="ADAL" clId="{6E5FB07E-4FCD-40B0-86C9-B460FE0AB898}" dt="2023-05-04T06:40:53.671" v="2762" actId="1076"/>
          <ac:picMkLst>
            <pc:docMk/>
            <pc:sldMk cId="1428807394" sldId="2140753891"/>
            <ac:picMk id="55" creationId="{BFAB4D3C-9376-50A7-84DA-E944F51433FE}"/>
          </ac:picMkLst>
        </pc:picChg>
      </pc:sldChg>
    </pc:docChg>
  </pc:docChgLst>
  <pc:docChgLst>
    <pc:chgData name="Joash Cyrell Daligcon (GAM.PHI)" userId="S::joash.daligcon@fsoft.com.vn::f3f22f6d-dc10-42ff-b2cb-900fef9c383f" providerId="AD" clId="Web-{6B53D351-FA22-B2CF-E94F-7024EC260D1B}"/>
    <pc:docChg chg="modSld">
      <pc:chgData name="Joash Cyrell Daligcon (GAM.PHI)" userId="S::joash.daligcon@fsoft.com.vn::f3f22f6d-dc10-42ff-b2cb-900fef9c383f" providerId="AD" clId="Web-{6B53D351-FA22-B2CF-E94F-7024EC260D1B}" dt="2023-04-20T09:38:06.216" v="15" actId="20577"/>
      <pc:docMkLst>
        <pc:docMk/>
      </pc:docMkLst>
      <pc:sldChg chg="modSp">
        <pc:chgData name="Joash Cyrell Daligcon (GAM.PHI)" userId="S::joash.daligcon@fsoft.com.vn::f3f22f6d-dc10-42ff-b2cb-900fef9c383f" providerId="AD" clId="Web-{6B53D351-FA22-B2CF-E94F-7024EC260D1B}" dt="2023-04-20T09:38:06.216" v="15" actId="20577"/>
        <pc:sldMkLst>
          <pc:docMk/>
          <pc:sldMk cId="3381856076" sldId="2140753878"/>
        </pc:sldMkLst>
        <pc:spChg chg="mod">
          <ac:chgData name="Joash Cyrell Daligcon (GAM.PHI)" userId="S::joash.daligcon@fsoft.com.vn::f3f22f6d-dc10-42ff-b2cb-900fef9c383f" providerId="AD" clId="Web-{6B53D351-FA22-B2CF-E94F-7024EC260D1B}" dt="2023-04-20T09:38:06.216" v="15" actId="20577"/>
          <ac:spMkLst>
            <pc:docMk/>
            <pc:sldMk cId="3381856076" sldId="2140753878"/>
            <ac:spMk id="4" creationId="{FF8FEC7B-F788-FDFB-7DD9-47164B1AFBE1}"/>
          </ac:spMkLst>
        </pc:spChg>
      </pc:sldChg>
    </pc:docChg>
  </pc:docChgLst>
  <pc:docChgLst>
    <pc:chgData name="Joash Cyrell Daligcon (GAM.PHI)" userId="S::joash.daligcon@fsoft.com.vn::f3f22f6d-dc10-42ff-b2cb-900fef9c383f" providerId="AD" clId="Web-{B6170DA4-FB0B-FB6B-3FA1-F1BEFED2B600}"/>
    <pc:docChg chg="modSld">
      <pc:chgData name="Joash Cyrell Daligcon (GAM.PHI)" userId="S::joash.daligcon@fsoft.com.vn::f3f22f6d-dc10-42ff-b2cb-900fef9c383f" providerId="AD" clId="Web-{B6170DA4-FB0B-FB6B-3FA1-F1BEFED2B600}" dt="2023-04-20T09:47:33.610" v="248" actId="20577"/>
      <pc:docMkLst>
        <pc:docMk/>
      </pc:docMkLst>
      <pc:sldChg chg="modSp">
        <pc:chgData name="Joash Cyrell Daligcon (GAM.PHI)" userId="S::joash.daligcon@fsoft.com.vn::f3f22f6d-dc10-42ff-b2cb-900fef9c383f" providerId="AD" clId="Web-{B6170DA4-FB0B-FB6B-3FA1-F1BEFED2B600}" dt="2023-04-20T09:47:33.610" v="248" actId="20577"/>
        <pc:sldMkLst>
          <pc:docMk/>
          <pc:sldMk cId="2171522833" sldId="283"/>
        </pc:sldMkLst>
        <pc:spChg chg="mod">
          <ac:chgData name="Joash Cyrell Daligcon (GAM.PHI)" userId="S::joash.daligcon@fsoft.com.vn::f3f22f6d-dc10-42ff-b2cb-900fef9c383f" providerId="AD" clId="Web-{B6170DA4-FB0B-FB6B-3FA1-F1BEFED2B600}" dt="2023-04-20T09:47:33.610" v="248" actId="20577"/>
          <ac:spMkLst>
            <pc:docMk/>
            <pc:sldMk cId="2171522833" sldId="283"/>
            <ac:spMk id="10" creationId="{6BF5E8C1-8DE8-0841-A4C2-E2F21DE55801}"/>
          </ac:spMkLst>
        </pc:spChg>
      </pc:sldChg>
      <pc:sldChg chg="modSp">
        <pc:chgData name="Joash Cyrell Daligcon (GAM.PHI)" userId="S::joash.daligcon@fsoft.com.vn::f3f22f6d-dc10-42ff-b2cb-900fef9c383f" providerId="AD" clId="Web-{B6170DA4-FB0B-FB6B-3FA1-F1BEFED2B600}" dt="2023-04-20T09:44:50.635" v="211" actId="20577"/>
        <pc:sldMkLst>
          <pc:docMk/>
          <pc:sldMk cId="2037990119" sldId="2140753874"/>
        </pc:sldMkLst>
        <pc:spChg chg="mod">
          <ac:chgData name="Joash Cyrell Daligcon (GAM.PHI)" userId="S::joash.daligcon@fsoft.com.vn::f3f22f6d-dc10-42ff-b2cb-900fef9c383f" providerId="AD" clId="Web-{B6170DA4-FB0B-FB6B-3FA1-F1BEFED2B600}" dt="2023-04-20T09:43:52.508" v="183" actId="1076"/>
          <ac:spMkLst>
            <pc:docMk/>
            <pc:sldMk cId="2037990119" sldId="2140753874"/>
            <ac:spMk id="4" creationId="{FF8FEC7B-F788-FDFB-7DD9-47164B1AFBE1}"/>
          </ac:spMkLst>
        </pc:spChg>
        <pc:spChg chg="mod">
          <ac:chgData name="Joash Cyrell Daligcon (GAM.PHI)" userId="S::joash.daligcon@fsoft.com.vn::f3f22f6d-dc10-42ff-b2cb-900fef9c383f" providerId="AD" clId="Web-{B6170DA4-FB0B-FB6B-3FA1-F1BEFED2B600}" dt="2023-04-20T09:44:50.635" v="211" actId="20577"/>
          <ac:spMkLst>
            <pc:docMk/>
            <pc:sldMk cId="2037990119" sldId="2140753874"/>
            <ac:spMk id="5" creationId="{8FA69060-E337-754E-AA67-327947F5C2EE}"/>
          </ac:spMkLst>
        </pc:spChg>
      </pc:sldChg>
      <pc:sldChg chg="modSp">
        <pc:chgData name="Joash Cyrell Daligcon (GAM.PHI)" userId="S::joash.daligcon@fsoft.com.vn::f3f22f6d-dc10-42ff-b2cb-900fef9c383f" providerId="AD" clId="Web-{B6170DA4-FB0B-FB6B-3FA1-F1BEFED2B600}" dt="2023-04-20T09:44:35.838" v="210" actId="20577"/>
        <pc:sldMkLst>
          <pc:docMk/>
          <pc:sldMk cId="4172456177" sldId="2140753875"/>
        </pc:sldMkLst>
        <pc:spChg chg="mod">
          <ac:chgData name="Joash Cyrell Daligcon (GAM.PHI)" userId="S::joash.daligcon@fsoft.com.vn::f3f22f6d-dc10-42ff-b2cb-900fef9c383f" providerId="AD" clId="Web-{B6170DA4-FB0B-FB6B-3FA1-F1BEFED2B600}" dt="2023-04-20T09:44:35.838" v="210" actId="20577"/>
          <ac:spMkLst>
            <pc:docMk/>
            <pc:sldMk cId="4172456177" sldId="2140753875"/>
            <ac:spMk id="4" creationId="{FF8FEC7B-F788-FDFB-7DD9-47164B1AFBE1}"/>
          </ac:spMkLst>
        </pc:spChg>
      </pc:sldChg>
      <pc:sldChg chg="modSp">
        <pc:chgData name="Joash Cyrell Daligcon (GAM.PHI)" userId="S::joash.daligcon@fsoft.com.vn::f3f22f6d-dc10-42ff-b2cb-900fef9c383f" providerId="AD" clId="Web-{B6170DA4-FB0B-FB6B-3FA1-F1BEFED2B600}" dt="2023-04-20T09:44:00.446" v="184" actId="1076"/>
        <pc:sldMkLst>
          <pc:docMk/>
          <pc:sldMk cId="3075165177" sldId="2140753876"/>
        </pc:sldMkLst>
        <pc:spChg chg="mod">
          <ac:chgData name="Joash Cyrell Daligcon (GAM.PHI)" userId="S::joash.daligcon@fsoft.com.vn::f3f22f6d-dc10-42ff-b2cb-900fef9c383f" providerId="AD" clId="Web-{B6170DA4-FB0B-FB6B-3FA1-F1BEFED2B600}" dt="2023-04-20T09:44:00.446" v="184" actId="1076"/>
          <ac:spMkLst>
            <pc:docMk/>
            <pc:sldMk cId="3075165177" sldId="2140753876"/>
            <ac:spMk id="4" creationId="{FF8FEC7B-F788-FDFB-7DD9-47164B1AFBE1}"/>
          </ac:spMkLst>
        </pc:spChg>
      </pc:sldChg>
      <pc:sldChg chg="modSp">
        <pc:chgData name="Joash Cyrell Daligcon (GAM.PHI)" userId="S::joash.daligcon@fsoft.com.vn::f3f22f6d-dc10-42ff-b2cb-900fef9c383f" providerId="AD" clId="Web-{B6170DA4-FB0B-FB6B-3FA1-F1BEFED2B600}" dt="2023-04-20T09:42:47.240" v="158" actId="20577"/>
        <pc:sldMkLst>
          <pc:docMk/>
          <pc:sldMk cId="3381856076" sldId="2140753878"/>
        </pc:sldMkLst>
        <pc:spChg chg="mod">
          <ac:chgData name="Joash Cyrell Daligcon (GAM.PHI)" userId="S::joash.daligcon@fsoft.com.vn::f3f22f6d-dc10-42ff-b2cb-900fef9c383f" providerId="AD" clId="Web-{B6170DA4-FB0B-FB6B-3FA1-F1BEFED2B600}" dt="2023-04-20T09:42:47.240" v="158" actId="20577"/>
          <ac:spMkLst>
            <pc:docMk/>
            <pc:sldMk cId="3381856076" sldId="2140753878"/>
            <ac:spMk id="4" creationId="{FF8FEC7B-F788-FDFB-7DD9-47164B1AFBE1}"/>
          </ac:spMkLst>
        </pc:spChg>
      </pc:sldChg>
      <pc:sldChg chg="modSp">
        <pc:chgData name="Joash Cyrell Daligcon (GAM.PHI)" userId="S::joash.daligcon@fsoft.com.vn::f3f22f6d-dc10-42ff-b2cb-900fef9c383f" providerId="AD" clId="Web-{B6170DA4-FB0B-FB6B-3FA1-F1BEFED2B600}" dt="2023-04-20T09:45:07.292" v="222" actId="14100"/>
        <pc:sldMkLst>
          <pc:docMk/>
          <pc:sldMk cId="45480081" sldId="2140753880"/>
        </pc:sldMkLst>
        <pc:spChg chg="mod">
          <ac:chgData name="Joash Cyrell Daligcon (GAM.PHI)" userId="S::joash.daligcon@fsoft.com.vn::f3f22f6d-dc10-42ff-b2cb-900fef9c383f" providerId="AD" clId="Web-{B6170DA4-FB0B-FB6B-3FA1-F1BEFED2B600}" dt="2023-04-20T09:45:07.292" v="222" actId="14100"/>
          <ac:spMkLst>
            <pc:docMk/>
            <pc:sldMk cId="45480081" sldId="2140753880"/>
            <ac:spMk id="4" creationId="{FF8FEC7B-F788-FDFB-7DD9-47164B1AFBE1}"/>
          </ac:spMkLst>
        </pc:spChg>
      </pc:sldChg>
      <pc:sldChg chg="modSp">
        <pc:chgData name="Joash Cyrell Daligcon (GAM.PHI)" userId="S::joash.daligcon@fsoft.com.vn::f3f22f6d-dc10-42ff-b2cb-900fef9c383f" providerId="AD" clId="Web-{B6170DA4-FB0B-FB6B-3FA1-F1BEFED2B600}" dt="2023-04-20T09:46:05.341" v="236" actId="20577"/>
        <pc:sldMkLst>
          <pc:docMk/>
          <pc:sldMk cId="3476326088" sldId="2140753881"/>
        </pc:sldMkLst>
        <pc:spChg chg="mod">
          <ac:chgData name="Joash Cyrell Daligcon (GAM.PHI)" userId="S::joash.daligcon@fsoft.com.vn::f3f22f6d-dc10-42ff-b2cb-900fef9c383f" providerId="AD" clId="Web-{B6170DA4-FB0B-FB6B-3FA1-F1BEFED2B600}" dt="2023-04-20T09:46:05.341" v="236" actId="20577"/>
          <ac:spMkLst>
            <pc:docMk/>
            <pc:sldMk cId="3476326088" sldId="2140753881"/>
            <ac:spMk id="4" creationId="{FF8FEC7B-F788-FDFB-7DD9-47164B1AFBE1}"/>
          </ac:spMkLst>
        </pc:spChg>
      </pc:sldChg>
      <pc:sldChg chg="modSp">
        <pc:chgData name="Joash Cyrell Daligcon (GAM.PHI)" userId="S::joash.daligcon@fsoft.com.vn::f3f22f6d-dc10-42ff-b2cb-900fef9c383f" providerId="AD" clId="Web-{B6170DA4-FB0B-FB6B-3FA1-F1BEFED2B600}" dt="2023-04-20T09:45:31.715" v="225" actId="20577"/>
        <pc:sldMkLst>
          <pc:docMk/>
          <pc:sldMk cId="1639519375" sldId="2140753882"/>
        </pc:sldMkLst>
        <pc:spChg chg="mod">
          <ac:chgData name="Joash Cyrell Daligcon (GAM.PHI)" userId="S::joash.daligcon@fsoft.com.vn::f3f22f6d-dc10-42ff-b2cb-900fef9c383f" providerId="AD" clId="Web-{B6170DA4-FB0B-FB6B-3FA1-F1BEFED2B600}" dt="2023-04-20T09:45:31.715" v="225" actId="20577"/>
          <ac:spMkLst>
            <pc:docMk/>
            <pc:sldMk cId="1639519375" sldId="2140753882"/>
            <ac:spMk id="4" creationId="{FF8FEC7B-F788-FDFB-7DD9-47164B1AFBE1}"/>
          </ac:spMkLst>
        </pc:spChg>
      </pc:sldChg>
      <pc:sldChg chg="modSp">
        <pc:chgData name="Joash Cyrell Daligcon (GAM.PHI)" userId="S::joash.daligcon@fsoft.com.vn::f3f22f6d-dc10-42ff-b2cb-900fef9c383f" providerId="AD" clId="Web-{B6170DA4-FB0B-FB6B-3FA1-F1BEFED2B600}" dt="2023-04-20T09:45:26.590" v="224" actId="20577"/>
        <pc:sldMkLst>
          <pc:docMk/>
          <pc:sldMk cId="617163869" sldId="2140753888"/>
        </pc:sldMkLst>
        <pc:spChg chg="mod">
          <ac:chgData name="Joash Cyrell Daligcon (GAM.PHI)" userId="S::joash.daligcon@fsoft.com.vn::f3f22f6d-dc10-42ff-b2cb-900fef9c383f" providerId="AD" clId="Web-{B6170DA4-FB0B-FB6B-3FA1-F1BEFED2B600}" dt="2023-04-20T09:45:26.590" v="224" actId="20577"/>
          <ac:spMkLst>
            <pc:docMk/>
            <pc:sldMk cId="617163869" sldId="2140753888"/>
            <ac:spMk id="4" creationId="{FF8FEC7B-F788-FDFB-7DD9-47164B1AFBE1}"/>
          </ac:spMkLst>
        </pc:spChg>
      </pc:sldChg>
      <pc:sldChg chg="modSp">
        <pc:chgData name="Joash Cyrell Daligcon (GAM.PHI)" userId="S::joash.daligcon@fsoft.com.vn::f3f22f6d-dc10-42ff-b2cb-900fef9c383f" providerId="AD" clId="Web-{B6170DA4-FB0B-FB6B-3FA1-F1BEFED2B600}" dt="2023-04-20T09:46:32.420" v="245" actId="20577"/>
        <pc:sldMkLst>
          <pc:docMk/>
          <pc:sldMk cId="566483212" sldId="2140753890"/>
        </pc:sldMkLst>
        <pc:spChg chg="mod">
          <ac:chgData name="Joash Cyrell Daligcon (GAM.PHI)" userId="S::joash.daligcon@fsoft.com.vn::f3f22f6d-dc10-42ff-b2cb-900fef9c383f" providerId="AD" clId="Web-{B6170DA4-FB0B-FB6B-3FA1-F1BEFED2B600}" dt="2023-04-20T09:46:14.873" v="244" actId="20577"/>
          <ac:spMkLst>
            <pc:docMk/>
            <pc:sldMk cId="566483212" sldId="2140753890"/>
            <ac:spMk id="4" creationId="{FF8FEC7B-F788-FDFB-7DD9-47164B1AFBE1}"/>
          </ac:spMkLst>
        </pc:spChg>
        <pc:spChg chg="mod">
          <ac:chgData name="Joash Cyrell Daligcon (GAM.PHI)" userId="S::joash.daligcon@fsoft.com.vn::f3f22f6d-dc10-42ff-b2cb-900fef9c383f" providerId="AD" clId="Web-{B6170DA4-FB0B-FB6B-3FA1-F1BEFED2B600}" dt="2023-04-20T09:46:32.420" v="245" actId="20577"/>
          <ac:spMkLst>
            <pc:docMk/>
            <pc:sldMk cId="566483212" sldId="2140753890"/>
            <ac:spMk id="7" creationId="{04FDB502-BE0B-B0E1-5E20-86B0083EBC84}"/>
          </ac:spMkLst>
        </pc:spChg>
      </pc:sldChg>
    </pc:docChg>
  </pc:docChgLst>
  <pc:docChgLst>
    <pc:chgData name="Joash Cyrell Daligcon (GAM.PHI)" userId="S::joash.daligcon@fsoft.com.vn::f3f22f6d-dc10-42ff-b2cb-900fef9c383f" providerId="AD" clId="Web-{A3ED3737-631B-CD1E-8B0B-8161CDDA15AC}"/>
    <pc:docChg chg="modSld">
      <pc:chgData name="Joash Cyrell Daligcon (GAM.PHI)" userId="S::joash.daligcon@fsoft.com.vn::f3f22f6d-dc10-42ff-b2cb-900fef9c383f" providerId="AD" clId="Web-{A3ED3737-631B-CD1E-8B0B-8161CDDA15AC}" dt="2023-04-20T09:37:10.634" v="251" actId="20577"/>
      <pc:docMkLst>
        <pc:docMk/>
      </pc:docMkLst>
      <pc:sldChg chg="modSp">
        <pc:chgData name="Joash Cyrell Daligcon (GAM.PHI)" userId="S::joash.daligcon@fsoft.com.vn::f3f22f6d-dc10-42ff-b2cb-900fef9c383f" providerId="AD" clId="Web-{A3ED3737-631B-CD1E-8B0B-8161CDDA15AC}" dt="2023-04-20T09:37:10.634" v="251" actId="20577"/>
        <pc:sldMkLst>
          <pc:docMk/>
          <pc:sldMk cId="3381856076" sldId="2140753878"/>
        </pc:sldMkLst>
        <pc:spChg chg="mod">
          <ac:chgData name="Joash Cyrell Daligcon (GAM.PHI)" userId="S::joash.daligcon@fsoft.com.vn::f3f22f6d-dc10-42ff-b2cb-900fef9c383f" providerId="AD" clId="Web-{A3ED3737-631B-CD1E-8B0B-8161CDDA15AC}" dt="2023-04-20T09:37:10.634" v="251" actId="20577"/>
          <ac:spMkLst>
            <pc:docMk/>
            <pc:sldMk cId="3381856076" sldId="2140753878"/>
            <ac:spMk id="4" creationId="{FF8FEC7B-F788-FDFB-7DD9-47164B1AFBE1}"/>
          </ac:spMkLst>
        </pc:spChg>
      </pc:sldChg>
      <pc:sldChg chg="addSp modSp">
        <pc:chgData name="Joash Cyrell Daligcon (GAM.PHI)" userId="S::joash.daligcon@fsoft.com.vn::f3f22f6d-dc10-42ff-b2cb-900fef9c383f" providerId="AD" clId="Web-{A3ED3737-631B-CD1E-8B0B-8161CDDA15AC}" dt="2023-04-20T08:50:57.013" v="111" actId="20577"/>
        <pc:sldMkLst>
          <pc:docMk/>
          <pc:sldMk cId="1639519375" sldId="2140753882"/>
        </pc:sldMkLst>
        <pc:spChg chg="add mod">
          <ac:chgData name="Joash Cyrell Daligcon (GAM.PHI)" userId="S::joash.daligcon@fsoft.com.vn::f3f22f6d-dc10-42ff-b2cb-900fef9c383f" providerId="AD" clId="Web-{A3ED3737-631B-CD1E-8B0B-8161CDDA15AC}" dt="2023-04-20T08:50:57.013" v="111" actId="20577"/>
          <ac:spMkLst>
            <pc:docMk/>
            <pc:sldMk cId="1639519375" sldId="2140753882"/>
            <ac:spMk id="7" creationId="{23EC06B4-FB68-E9D8-9A14-3465AAD8445B}"/>
          </ac:spMkLst>
        </pc:spChg>
      </pc:sldChg>
      <pc:sldChg chg="modSp">
        <pc:chgData name="Joash Cyrell Daligcon (GAM.PHI)" userId="S::joash.daligcon@fsoft.com.vn::f3f22f6d-dc10-42ff-b2cb-900fef9c383f" providerId="AD" clId="Web-{A3ED3737-631B-CD1E-8B0B-8161CDDA15AC}" dt="2023-04-20T08:48:56.868" v="18" actId="1076"/>
        <pc:sldMkLst>
          <pc:docMk/>
          <pc:sldMk cId="1583054060" sldId="2140753885"/>
        </pc:sldMkLst>
        <pc:picChg chg="mod">
          <ac:chgData name="Joash Cyrell Daligcon (GAM.PHI)" userId="S::joash.daligcon@fsoft.com.vn::f3f22f6d-dc10-42ff-b2cb-900fef9c383f" providerId="AD" clId="Web-{A3ED3737-631B-CD1E-8B0B-8161CDDA15AC}" dt="2023-04-20T08:48:56.868" v="18" actId="1076"/>
          <ac:picMkLst>
            <pc:docMk/>
            <pc:sldMk cId="1583054060" sldId="2140753885"/>
            <ac:picMk id="10" creationId="{19A4C3FA-D422-6D57-FEB0-541A86C2BE8B}"/>
          </ac:picMkLst>
        </pc:picChg>
      </pc:sldChg>
      <pc:sldChg chg="modSp">
        <pc:chgData name="Joash Cyrell Daligcon (GAM.PHI)" userId="S::joash.daligcon@fsoft.com.vn::f3f22f6d-dc10-42ff-b2cb-900fef9c383f" providerId="AD" clId="Web-{A3ED3737-631B-CD1E-8B0B-8161CDDA15AC}" dt="2023-04-20T08:48:25.164" v="17" actId="14100"/>
        <pc:sldMkLst>
          <pc:docMk/>
          <pc:sldMk cId="951355073" sldId="2140753886"/>
        </pc:sldMkLst>
        <pc:spChg chg="mod">
          <ac:chgData name="Joash Cyrell Daligcon (GAM.PHI)" userId="S::joash.daligcon@fsoft.com.vn::f3f22f6d-dc10-42ff-b2cb-900fef9c383f" providerId="AD" clId="Web-{A3ED3737-631B-CD1E-8B0B-8161CDDA15AC}" dt="2023-04-20T08:48:25.164" v="17" actId="14100"/>
          <ac:spMkLst>
            <pc:docMk/>
            <pc:sldMk cId="951355073" sldId="2140753886"/>
            <ac:spMk id="4" creationId="{FF8FEC7B-F788-FDFB-7DD9-47164B1AFBE1}"/>
          </ac:spMkLst>
        </pc:spChg>
      </pc:sldChg>
      <pc:sldChg chg="addSp modSp">
        <pc:chgData name="Joash Cyrell Daligcon (GAM.PHI)" userId="S::joash.daligcon@fsoft.com.vn::f3f22f6d-dc10-42ff-b2cb-900fef9c383f" providerId="AD" clId="Web-{A3ED3737-631B-CD1E-8B0B-8161CDDA15AC}" dt="2023-04-20T08:50:59.638" v="115" actId="20577"/>
        <pc:sldMkLst>
          <pc:docMk/>
          <pc:sldMk cId="617163869" sldId="2140753888"/>
        </pc:sldMkLst>
        <pc:spChg chg="add mod">
          <ac:chgData name="Joash Cyrell Daligcon (GAM.PHI)" userId="S::joash.daligcon@fsoft.com.vn::f3f22f6d-dc10-42ff-b2cb-900fef9c383f" providerId="AD" clId="Web-{A3ED3737-631B-CD1E-8B0B-8161CDDA15AC}" dt="2023-04-20T08:50:59.638" v="115" actId="20577"/>
          <ac:spMkLst>
            <pc:docMk/>
            <pc:sldMk cId="617163869" sldId="2140753888"/>
            <ac:spMk id="3" creationId="{388AB16D-73B6-4CD1-1260-57375A2EC55B}"/>
          </ac:spMkLst>
        </pc:spChg>
      </pc:sldChg>
      <pc:sldChg chg="addSp modSp">
        <pc:chgData name="Joash Cyrell Daligcon (GAM.PHI)" userId="S::joash.daligcon@fsoft.com.vn::f3f22f6d-dc10-42ff-b2cb-900fef9c383f" providerId="AD" clId="Web-{A3ED3737-631B-CD1E-8B0B-8161CDDA15AC}" dt="2023-04-20T08:58:37.637" v="160" actId="1076"/>
        <pc:sldMkLst>
          <pc:docMk/>
          <pc:sldMk cId="566483212" sldId="2140753890"/>
        </pc:sldMkLst>
        <pc:spChg chg="mod">
          <ac:chgData name="Joash Cyrell Daligcon (GAM.PHI)" userId="S::joash.daligcon@fsoft.com.vn::f3f22f6d-dc10-42ff-b2cb-900fef9c383f" providerId="AD" clId="Web-{A3ED3737-631B-CD1E-8B0B-8161CDDA15AC}" dt="2023-04-20T08:56:54.477" v="126" actId="20577"/>
          <ac:spMkLst>
            <pc:docMk/>
            <pc:sldMk cId="566483212" sldId="2140753890"/>
            <ac:spMk id="4" creationId="{FF8FEC7B-F788-FDFB-7DD9-47164B1AFBE1}"/>
          </ac:spMkLst>
        </pc:spChg>
        <pc:spChg chg="add mod">
          <ac:chgData name="Joash Cyrell Daligcon (GAM.PHI)" userId="S::joash.daligcon@fsoft.com.vn::f3f22f6d-dc10-42ff-b2cb-900fef9c383f" providerId="AD" clId="Web-{A3ED3737-631B-CD1E-8B0B-8161CDDA15AC}" dt="2023-04-20T08:58:37.637" v="160" actId="1076"/>
          <ac:spMkLst>
            <pc:docMk/>
            <pc:sldMk cId="566483212" sldId="2140753890"/>
            <ac:spMk id="7" creationId="{04FDB502-BE0B-B0E1-5E20-86B0083EBC84}"/>
          </ac:spMkLst>
        </pc:spChg>
        <pc:picChg chg="add mod">
          <ac:chgData name="Joash Cyrell Daligcon (GAM.PHI)" userId="S::joash.daligcon@fsoft.com.vn::f3f22f6d-dc10-42ff-b2cb-900fef9c383f" providerId="AD" clId="Web-{A3ED3737-631B-CD1E-8B0B-8161CDDA15AC}" dt="2023-04-20T08:58:37.621" v="159" actId="1076"/>
          <ac:picMkLst>
            <pc:docMk/>
            <pc:sldMk cId="566483212" sldId="2140753890"/>
            <ac:picMk id="3" creationId="{4C6D43BF-5391-557C-3B72-4D47D3E05E16}"/>
          </ac:picMkLst>
        </pc:picChg>
        <pc:picChg chg="mod">
          <ac:chgData name="Joash Cyrell Daligcon (GAM.PHI)" userId="S::joash.daligcon@fsoft.com.vn::f3f22f6d-dc10-42ff-b2cb-900fef9c383f" providerId="AD" clId="Web-{A3ED3737-631B-CD1E-8B0B-8161CDDA15AC}" dt="2023-04-20T08:56:29.180" v="123" actId="1076"/>
          <ac:picMkLst>
            <pc:docMk/>
            <pc:sldMk cId="566483212" sldId="2140753890"/>
            <ac:picMk id="10" creationId="{6DF4197F-94C5-55E5-9B98-88C018488B2A}"/>
          </ac:picMkLst>
        </pc:picChg>
      </pc:sldChg>
    </pc:docChg>
  </pc:docChgLst>
  <pc:docChgLst>
    <pc:chgData name="Karl Pepon Ayala (GAM.PHI)" userId="a454413e-6f7d-4fd3-b090-54836bad603e" providerId="ADAL" clId="{6D86190E-A479-46CC-BCB0-B9FCDFAA3629}"/>
    <pc:docChg chg="modSld">
      <pc:chgData name="Karl Pepon Ayala (GAM.PHI)" userId="a454413e-6f7d-4fd3-b090-54836bad603e" providerId="ADAL" clId="{6D86190E-A479-46CC-BCB0-B9FCDFAA3629}" dt="2023-04-20T08:10:33.301" v="0" actId="113"/>
      <pc:docMkLst>
        <pc:docMk/>
      </pc:docMkLst>
      <pc:sldChg chg="modSp mod">
        <pc:chgData name="Karl Pepon Ayala (GAM.PHI)" userId="a454413e-6f7d-4fd3-b090-54836bad603e" providerId="ADAL" clId="{6D86190E-A479-46CC-BCB0-B9FCDFAA3629}" dt="2023-04-20T08:10:33.301" v="0" actId="113"/>
        <pc:sldMkLst>
          <pc:docMk/>
          <pc:sldMk cId="1583054060" sldId="2140753885"/>
        </pc:sldMkLst>
        <pc:spChg chg="mod">
          <ac:chgData name="Karl Pepon Ayala (GAM.PHI)" userId="a454413e-6f7d-4fd3-b090-54836bad603e" providerId="ADAL" clId="{6D86190E-A479-46CC-BCB0-B9FCDFAA3629}" dt="2023-04-20T08:10:33.301" v="0" actId="113"/>
          <ac:spMkLst>
            <pc:docMk/>
            <pc:sldMk cId="1583054060" sldId="2140753885"/>
            <ac:spMk id="4" creationId="{FF8FEC7B-F788-FDFB-7DD9-47164B1AFBE1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645524A-D9F4-7545-AB95-5226F9D348A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V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CAF79B1-55A0-5A4C-8442-40DC6CEBD8C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605CAF-285F-1248-96A4-68300F7F9840}" type="datetimeFigureOut">
              <a:rPr lang="en-VN" smtClean="0"/>
              <a:t>05/04/2023</a:t>
            </a:fld>
            <a:endParaRPr lang="en-V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E336C1-B440-0443-8FF8-F82E4A5B0D7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V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4F16BD-3B62-C946-A536-E43A745C7A0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C45307-BBFD-0045-B4A6-B73E368179D6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25713099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212EB2-7195-4DCC-A544-62F8933C210E}" type="datetimeFigureOut">
              <a:rPr lang="en-US" smtClean="0"/>
              <a:t>5/4/2023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6B53C0-79AE-4DBD-9505-8B7D1F13E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29914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6B53C0-79AE-4DBD-9505-8B7D1F13E08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0687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0922DA9-E8C1-7A40-9EE6-89A4AED337F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965200"/>
          </a:xfrm>
          <a:prstGeom prst="rect">
            <a:avLst/>
          </a:prstGeom>
        </p:spPr>
      </p:pic>
      <p:sp>
        <p:nvSpPr>
          <p:cNvPr id="3" name="Title 3">
            <a:extLst>
              <a:ext uri="{FF2B5EF4-FFF2-40B4-BE49-F238E27FC236}">
                <a16:creationId xmlns:a16="http://schemas.microsoft.com/office/drawing/2014/main" id="{A68080BE-7587-6144-8ECC-8515B3AB12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5780" y="190527"/>
            <a:ext cx="10515600" cy="711081"/>
          </a:xfrm>
        </p:spPr>
        <p:txBody>
          <a:bodyPr>
            <a:normAutofit/>
          </a:bodyPr>
          <a:lstStyle>
            <a:lvl1pPr algn="l">
              <a:defRPr sz="2800">
                <a:solidFill>
                  <a:schemeClr val="bg1"/>
                </a:solidFill>
                <a:latin typeface="BR Omega VN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0C19840-32F7-DE46-B2BC-767228E15B33}"/>
              </a:ext>
            </a:extLst>
          </p:cNvPr>
          <p:cNvSpPr/>
          <p:nvPr userDrawn="1"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EC24A74-A217-A244-8E5E-725CBA69F673}"/>
              </a:ext>
            </a:extLst>
          </p:cNvPr>
          <p:cNvSpPr/>
          <p:nvPr userDrawn="1"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FB2B6BA-9839-4346-8C17-5FEBDC196FD8}"/>
              </a:ext>
            </a:extLst>
          </p:cNvPr>
          <p:cNvSpPr/>
          <p:nvPr userDrawn="1"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FB560BE9-4881-E640-B746-48E2960FB1D4}"/>
              </a:ext>
            </a:extLst>
          </p:cNvPr>
          <p:cNvSpPr/>
          <p:nvPr userDrawn="1"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DA3FBC9-F771-A94D-8F55-34A40C7DFEB7}"/>
              </a:ext>
            </a:extLst>
          </p:cNvPr>
          <p:cNvSpPr/>
          <p:nvPr userDrawn="1"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B4304818-7278-3045-AD37-3EACA5B19337}"/>
              </a:ext>
            </a:extLst>
          </p:cNvPr>
          <p:cNvSpPr/>
          <p:nvPr userDrawn="1"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ooter Placeholder 2">
            <a:extLst>
              <a:ext uri="{FF2B5EF4-FFF2-40B4-BE49-F238E27FC236}">
                <a16:creationId xmlns:a16="http://schemas.microsoft.com/office/drawing/2014/main" id="{15681373-A4D2-854A-A772-7DF263D2A29C}"/>
              </a:ext>
            </a:extLst>
          </p:cNvPr>
          <p:cNvSpPr txBox="1">
            <a:spLocks/>
          </p:cNvSpPr>
          <p:nvPr userDrawn="1"/>
        </p:nvSpPr>
        <p:spPr>
          <a:xfrm>
            <a:off x="525780" y="6415503"/>
            <a:ext cx="4114800" cy="25196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>
                <a:solidFill>
                  <a:schemeClr val="accent6">
                    <a:lumMod val="60000"/>
                    <a:lumOff val="40000"/>
                  </a:schemeClr>
                </a:solidFill>
              </a:rPr>
              <a:t>© Copyright FPT Software – Level of Confidentiality </a:t>
            </a:r>
            <a:endParaRPr lang="x-none" sz="105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2B5CC1C9-B1AF-DE46-B64D-05E162F783E3}"/>
              </a:ext>
            </a:extLst>
          </p:cNvPr>
          <p:cNvSpPr/>
          <p:nvPr userDrawn="1"/>
        </p:nvSpPr>
        <p:spPr>
          <a:xfrm>
            <a:off x="-426720" y="5893631"/>
            <a:ext cx="266700" cy="685815"/>
          </a:xfrm>
          <a:prstGeom prst="roundRect">
            <a:avLst>
              <a:gd name="adj" fmla="val 8511"/>
            </a:avLst>
          </a:prstGeom>
          <a:solidFill>
            <a:srgbClr val="B5B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lide Number Placeholder 3">
            <a:extLst>
              <a:ext uri="{FF2B5EF4-FFF2-40B4-BE49-F238E27FC236}">
                <a16:creationId xmlns:a16="http://schemas.microsoft.com/office/drawing/2014/main" id="{535CBA73-2EF9-6C43-93B2-AD209F359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rgbClr val="B5B5B5"/>
                </a:solidFill>
              </a:defRPr>
            </a:lvl1pPr>
          </a:lstStyle>
          <a:p>
            <a:fld id="{E012F146-47F9-A646-B182-8CC39B8AD32B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8503342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bg>
      <p:bgPr>
        <a:gradFill>
          <a:gsLst>
            <a:gs pos="0">
              <a:srgbClr val="F37121"/>
            </a:gs>
            <a:gs pos="100000">
              <a:srgbClr val="F37121">
                <a:lumMod val="78000"/>
              </a:srgbClr>
            </a:gs>
          </a:gsLst>
          <a:lin ang="10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5201194" y="0"/>
            <a:ext cx="11316023" cy="6858000"/>
          </a:xfrm>
          <a:prstGeom prst="rect">
            <a:avLst/>
          </a:prstGeom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1ABBE93A-BCEF-DC40-9E10-EF9437C573D9}"/>
              </a:ext>
            </a:extLst>
          </p:cNvPr>
          <p:cNvSpPr/>
          <p:nvPr userDrawn="1"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436EA27E-8CE7-7946-BA7D-2A5B7CD3DD6B}"/>
              </a:ext>
            </a:extLst>
          </p:cNvPr>
          <p:cNvSpPr/>
          <p:nvPr userDrawn="1"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CBD2B0A-DA75-6E46-ADD4-01709DEDDC31}"/>
              </a:ext>
            </a:extLst>
          </p:cNvPr>
          <p:cNvSpPr/>
          <p:nvPr userDrawn="1"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C7CB5EF6-A2BE-874C-81F7-B7C0975210AD}"/>
              </a:ext>
            </a:extLst>
          </p:cNvPr>
          <p:cNvSpPr/>
          <p:nvPr userDrawn="1"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DE7E0664-2B84-BB41-8518-00B11B020BF9}"/>
              </a:ext>
            </a:extLst>
          </p:cNvPr>
          <p:cNvSpPr/>
          <p:nvPr userDrawn="1"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1EA0B64C-94BF-3047-96A4-214219A5E29A}"/>
              </a:ext>
            </a:extLst>
          </p:cNvPr>
          <p:cNvSpPr/>
          <p:nvPr userDrawn="1"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70EDB5F8-0B01-B14A-B747-9970DE9705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031423"/>
            <a:ext cx="4590229" cy="2983912"/>
          </a:xfrm>
        </p:spPr>
        <p:txBody>
          <a:bodyPr>
            <a:normAutofit/>
          </a:bodyPr>
          <a:lstStyle>
            <a:lvl1pPr algn="r">
              <a:defRPr sz="4800">
                <a:solidFill>
                  <a:schemeClr val="bg1"/>
                </a:solidFill>
                <a:latin typeface="BR Omega VN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0D706DA2-622A-694F-9E32-399A0341F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E012F146-47F9-A646-B182-8CC39B8AD32B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E0F276C8-BAF3-6D41-BC38-159A0A3363B1}"/>
              </a:ext>
            </a:extLst>
          </p:cNvPr>
          <p:cNvSpPr/>
          <p:nvPr userDrawn="1"/>
        </p:nvSpPr>
        <p:spPr>
          <a:xfrm>
            <a:off x="-426720" y="5893631"/>
            <a:ext cx="266700" cy="685815"/>
          </a:xfrm>
          <a:prstGeom prst="roundRect">
            <a:avLst>
              <a:gd name="adj" fmla="val 8511"/>
            </a:avLst>
          </a:prstGeom>
          <a:solidFill>
            <a:srgbClr val="B5B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1332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bg>
      <p:bgPr>
        <a:gradFill>
          <a:gsLst>
            <a:gs pos="0">
              <a:srgbClr val="19226D"/>
            </a:gs>
            <a:gs pos="100000">
              <a:srgbClr val="034EA2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41573" y="188969"/>
            <a:ext cx="10692406" cy="6480061"/>
          </a:xfrm>
          <a:prstGeom prst="rect">
            <a:avLst/>
          </a:prstGeom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ABD5A0CA-896F-5040-8DAF-88D8CB5F47D9}"/>
              </a:ext>
            </a:extLst>
          </p:cNvPr>
          <p:cNvSpPr/>
          <p:nvPr userDrawn="1"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E5307F0D-20CE-2C43-9111-680FF872B31E}"/>
              </a:ext>
            </a:extLst>
          </p:cNvPr>
          <p:cNvSpPr/>
          <p:nvPr userDrawn="1"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0752C12-EA75-1D42-8090-9CAAABA2BE1B}"/>
              </a:ext>
            </a:extLst>
          </p:cNvPr>
          <p:cNvSpPr/>
          <p:nvPr userDrawn="1"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C481A09-20D9-0344-BC0D-5862ED52879F}"/>
              </a:ext>
            </a:extLst>
          </p:cNvPr>
          <p:cNvSpPr/>
          <p:nvPr userDrawn="1"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7019DD4-7619-5A43-909F-46685D0828B6}"/>
              </a:ext>
            </a:extLst>
          </p:cNvPr>
          <p:cNvSpPr/>
          <p:nvPr userDrawn="1"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BEE4AE0-435F-A246-BC97-254FF6FD2FC8}"/>
              </a:ext>
            </a:extLst>
          </p:cNvPr>
          <p:cNvSpPr/>
          <p:nvPr userDrawn="1"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9267313A-9ABD-E743-8449-A133A5994D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30460" y="1904022"/>
            <a:ext cx="4590229" cy="2983912"/>
          </a:xfrm>
        </p:spPr>
        <p:txBody>
          <a:bodyPr>
            <a:normAutofit/>
          </a:bodyPr>
          <a:lstStyle>
            <a:lvl1pPr algn="l">
              <a:defRPr sz="4800">
                <a:solidFill>
                  <a:schemeClr val="bg1"/>
                </a:solidFill>
                <a:latin typeface="BR Omega VN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8CE7A170-D609-0442-B622-507B0955F9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E012F146-47F9-A646-B182-8CC39B8AD32B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87BA9CE5-C61D-5146-AE5D-E98FF770E4C1}"/>
              </a:ext>
            </a:extLst>
          </p:cNvPr>
          <p:cNvSpPr/>
          <p:nvPr userDrawn="1"/>
        </p:nvSpPr>
        <p:spPr>
          <a:xfrm>
            <a:off x="-426720" y="5893631"/>
            <a:ext cx="266700" cy="685815"/>
          </a:xfrm>
          <a:prstGeom prst="roundRect">
            <a:avLst>
              <a:gd name="adj" fmla="val 8511"/>
            </a:avLst>
          </a:prstGeom>
          <a:solidFill>
            <a:srgbClr val="B5B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64915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Blank">
    <p:bg>
      <p:bgPr>
        <a:gradFill>
          <a:gsLst>
            <a:gs pos="0">
              <a:srgbClr val="034EA2"/>
            </a:gs>
            <a:gs pos="100000">
              <a:srgbClr val="19226D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50496" y="0"/>
            <a:ext cx="5741504" cy="6911249"/>
          </a:xfrm>
          <a:prstGeom prst="rect">
            <a:avLst/>
          </a:prstGeom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D735559F-6A4D-3D46-A124-8E92E72916D9}"/>
              </a:ext>
            </a:extLst>
          </p:cNvPr>
          <p:cNvSpPr/>
          <p:nvPr userDrawn="1"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0546CB8-8956-FB42-8301-C979C61BC709}"/>
              </a:ext>
            </a:extLst>
          </p:cNvPr>
          <p:cNvSpPr/>
          <p:nvPr userDrawn="1"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BB3BF3F-B4C0-DB48-BEAB-AE030ED5561C}"/>
              </a:ext>
            </a:extLst>
          </p:cNvPr>
          <p:cNvSpPr/>
          <p:nvPr userDrawn="1"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E6F7DEE-ADF4-014B-BB30-738AF781602C}"/>
              </a:ext>
            </a:extLst>
          </p:cNvPr>
          <p:cNvSpPr/>
          <p:nvPr userDrawn="1"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5DB4BA4-4144-DB47-B55F-5E26F8713151}"/>
              </a:ext>
            </a:extLst>
          </p:cNvPr>
          <p:cNvSpPr/>
          <p:nvPr userDrawn="1"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F5A60B6-D16E-414C-B473-98F4A577397A}"/>
              </a:ext>
            </a:extLst>
          </p:cNvPr>
          <p:cNvSpPr/>
          <p:nvPr userDrawn="1"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840785EB-CF37-DC42-BD82-99A0EF8D0A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05771" y="1904022"/>
            <a:ext cx="4590229" cy="2983912"/>
          </a:xfrm>
        </p:spPr>
        <p:txBody>
          <a:bodyPr>
            <a:normAutofit/>
          </a:bodyPr>
          <a:lstStyle>
            <a:lvl1pPr algn="l">
              <a:defRPr sz="4800">
                <a:solidFill>
                  <a:schemeClr val="bg1"/>
                </a:solidFill>
                <a:latin typeface="BR Omega VN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5C18A648-65E2-694F-B913-185E31E5D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E012F146-47F9-A646-B182-8CC39B8AD32B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D513BF2B-FCE2-CD4F-AF32-06ABF067538A}"/>
              </a:ext>
            </a:extLst>
          </p:cNvPr>
          <p:cNvSpPr/>
          <p:nvPr userDrawn="1"/>
        </p:nvSpPr>
        <p:spPr>
          <a:xfrm>
            <a:off x="-426720" y="5893631"/>
            <a:ext cx="266700" cy="685815"/>
          </a:xfrm>
          <a:prstGeom prst="roundRect">
            <a:avLst>
              <a:gd name="adj" fmla="val 8511"/>
            </a:avLst>
          </a:prstGeom>
          <a:solidFill>
            <a:srgbClr val="B5B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1740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Blank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E304BD9A-B871-1444-AF72-D9F26AA0F3F4}"/>
              </a:ext>
            </a:extLst>
          </p:cNvPr>
          <p:cNvSpPr/>
          <p:nvPr userDrawn="1"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C5D4035C-5E60-4744-9AD4-D74676CB465F}"/>
              </a:ext>
            </a:extLst>
          </p:cNvPr>
          <p:cNvSpPr/>
          <p:nvPr userDrawn="1"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2C916E2-A7AD-AF49-9466-F4FAECDFD731}"/>
              </a:ext>
            </a:extLst>
          </p:cNvPr>
          <p:cNvSpPr/>
          <p:nvPr userDrawn="1"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440AD99B-A276-D948-B3DF-84B40E7E8737}"/>
              </a:ext>
            </a:extLst>
          </p:cNvPr>
          <p:cNvSpPr/>
          <p:nvPr userDrawn="1"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341C1B2-9D59-054F-B23A-DA8D36145C81}"/>
              </a:ext>
            </a:extLst>
          </p:cNvPr>
          <p:cNvSpPr/>
          <p:nvPr userDrawn="1"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D489F30-14C2-B04B-B0FB-D1722710AF0A}"/>
              </a:ext>
            </a:extLst>
          </p:cNvPr>
          <p:cNvSpPr/>
          <p:nvPr userDrawn="1"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BA53FB58-8D65-2B4C-8037-E43514F049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24263" y="2014074"/>
            <a:ext cx="4590229" cy="2983912"/>
          </a:xfrm>
        </p:spPr>
        <p:txBody>
          <a:bodyPr>
            <a:normAutofit/>
          </a:bodyPr>
          <a:lstStyle>
            <a:lvl1pPr algn="r">
              <a:defRPr sz="4800">
                <a:solidFill>
                  <a:schemeClr val="bg1"/>
                </a:solidFill>
                <a:latin typeface="BR Omega VN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9D2DF389-EA04-DA47-B7AC-DF1D0EE61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E012F146-47F9-A646-B182-8CC39B8AD32B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20A25BB1-4BFF-7848-B386-C9BDC3C39487}"/>
              </a:ext>
            </a:extLst>
          </p:cNvPr>
          <p:cNvSpPr/>
          <p:nvPr userDrawn="1"/>
        </p:nvSpPr>
        <p:spPr>
          <a:xfrm>
            <a:off x="-426720" y="5893631"/>
            <a:ext cx="266700" cy="685815"/>
          </a:xfrm>
          <a:prstGeom prst="roundRect">
            <a:avLst>
              <a:gd name="adj" fmla="val 8511"/>
            </a:avLst>
          </a:prstGeom>
          <a:solidFill>
            <a:srgbClr val="B5B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495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6_Blank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CBDD32B8-E926-4C49-B42B-C549BB93DC7D}"/>
              </a:ext>
            </a:extLst>
          </p:cNvPr>
          <p:cNvSpPr/>
          <p:nvPr userDrawn="1"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0F1F3743-0878-5146-BB9E-B85F244ACC2C}"/>
              </a:ext>
            </a:extLst>
          </p:cNvPr>
          <p:cNvSpPr/>
          <p:nvPr userDrawn="1"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B3B3AAB-8D9A-A24B-8B0B-555B2C69C9A8}"/>
              </a:ext>
            </a:extLst>
          </p:cNvPr>
          <p:cNvSpPr/>
          <p:nvPr userDrawn="1"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7D0A365-3B17-584B-BCE1-2FC31F56CCF3}"/>
              </a:ext>
            </a:extLst>
          </p:cNvPr>
          <p:cNvSpPr/>
          <p:nvPr userDrawn="1"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0686EC9-4414-7C4A-99D5-16E7A9E088F9}"/>
              </a:ext>
            </a:extLst>
          </p:cNvPr>
          <p:cNvSpPr/>
          <p:nvPr userDrawn="1"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1A106ED-CBBE-7F4F-AA8D-4B863E6EC6A2}"/>
              </a:ext>
            </a:extLst>
          </p:cNvPr>
          <p:cNvSpPr/>
          <p:nvPr userDrawn="1"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9E12862F-7974-D540-9F98-6540B214E4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E012F146-47F9-A646-B182-8CC39B8AD32B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26D76CD-2C74-1A43-A528-6A27E584E903}"/>
              </a:ext>
            </a:extLst>
          </p:cNvPr>
          <p:cNvSpPr/>
          <p:nvPr userDrawn="1"/>
        </p:nvSpPr>
        <p:spPr>
          <a:xfrm>
            <a:off x="-426720" y="5893631"/>
            <a:ext cx="266700" cy="685815"/>
          </a:xfrm>
          <a:prstGeom prst="roundRect">
            <a:avLst>
              <a:gd name="adj" fmla="val 8511"/>
            </a:avLst>
          </a:prstGeom>
          <a:solidFill>
            <a:srgbClr val="B5B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3837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B105BD56-A8E0-E444-BE9C-22203E4DCF3E}"/>
              </a:ext>
            </a:extLst>
          </p:cNvPr>
          <p:cNvSpPr/>
          <p:nvPr userDrawn="1"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6B9A621C-3FEA-F44A-9FB8-4BFCEB404982}"/>
              </a:ext>
            </a:extLst>
          </p:cNvPr>
          <p:cNvSpPr/>
          <p:nvPr userDrawn="1"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7588913-168E-054F-8189-51B637B7757E}"/>
              </a:ext>
            </a:extLst>
          </p:cNvPr>
          <p:cNvSpPr/>
          <p:nvPr userDrawn="1"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CE238BA-B121-984B-ACE5-3CC621D43F30}"/>
              </a:ext>
            </a:extLst>
          </p:cNvPr>
          <p:cNvSpPr/>
          <p:nvPr userDrawn="1"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549F2E8-A40E-7245-A2A9-037C4416B88E}"/>
              </a:ext>
            </a:extLst>
          </p:cNvPr>
          <p:cNvSpPr/>
          <p:nvPr userDrawn="1"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307555D-F79C-E344-874C-925FC8A7E3EF}"/>
              </a:ext>
            </a:extLst>
          </p:cNvPr>
          <p:cNvSpPr/>
          <p:nvPr userDrawn="1"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6D752961-38D0-8244-BF6A-A7591FA4D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E012F146-47F9-A646-B182-8CC39B8AD32B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CA83E1E6-DB8F-8F46-B7A2-A20D6BC8F3FB}"/>
              </a:ext>
            </a:extLst>
          </p:cNvPr>
          <p:cNvSpPr/>
          <p:nvPr userDrawn="1"/>
        </p:nvSpPr>
        <p:spPr>
          <a:xfrm>
            <a:off x="-426720" y="5893631"/>
            <a:ext cx="266700" cy="685815"/>
          </a:xfrm>
          <a:prstGeom prst="roundRect">
            <a:avLst>
              <a:gd name="adj" fmla="val 8511"/>
            </a:avLst>
          </a:prstGeom>
          <a:solidFill>
            <a:srgbClr val="B5B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2374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30268F06-6D8C-A942-978A-EBE9B5D7AB2A}"/>
              </a:ext>
            </a:extLst>
          </p:cNvPr>
          <p:cNvSpPr/>
          <p:nvPr userDrawn="1"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662B717D-08C7-2744-8CC5-2D559DBD2EE8}"/>
              </a:ext>
            </a:extLst>
          </p:cNvPr>
          <p:cNvSpPr/>
          <p:nvPr userDrawn="1"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913A8CF-7152-2446-A66F-E48E95479DDA}"/>
              </a:ext>
            </a:extLst>
          </p:cNvPr>
          <p:cNvSpPr/>
          <p:nvPr userDrawn="1"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9AD5876-3601-7D4A-BDA6-59B2077E8C39}"/>
              </a:ext>
            </a:extLst>
          </p:cNvPr>
          <p:cNvSpPr/>
          <p:nvPr userDrawn="1"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037CB65-F8A1-5740-9AB3-6E953026B9C9}"/>
              </a:ext>
            </a:extLst>
          </p:cNvPr>
          <p:cNvSpPr/>
          <p:nvPr userDrawn="1"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0966305-24F7-5C41-91AB-9BCD192C42F9}"/>
              </a:ext>
            </a:extLst>
          </p:cNvPr>
          <p:cNvSpPr/>
          <p:nvPr userDrawn="1"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DC1B114B-679E-1447-80FB-878BAB868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rgbClr val="B5B5B5"/>
                </a:solidFill>
              </a:defRPr>
            </a:lvl1pPr>
          </a:lstStyle>
          <a:p>
            <a:fld id="{E012F146-47F9-A646-B182-8CC39B8AD32B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0951DA9-663C-6944-AE1B-BB407FF15AE8}"/>
              </a:ext>
            </a:extLst>
          </p:cNvPr>
          <p:cNvSpPr/>
          <p:nvPr userDrawn="1"/>
        </p:nvSpPr>
        <p:spPr>
          <a:xfrm>
            <a:off x="-426720" y="5893631"/>
            <a:ext cx="266700" cy="685815"/>
          </a:xfrm>
          <a:prstGeom prst="roundRect">
            <a:avLst>
              <a:gd name="adj" fmla="val 8511"/>
            </a:avLst>
          </a:prstGeom>
          <a:solidFill>
            <a:srgbClr val="B5B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2516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9B57E445-7F46-3543-BAB1-C913D79DDE09}"/>
              </a:ext>
            </a:extLst>
          </p:cNvPr>
          <p:cNvSpPr/>
          <p:nvPr userDrawn="1"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49EF23F-BFCA-B147-B2F2-0A9C687DEB0A}"/>
              </a:ext>
            </a:extLst>
          </p:cNvPr>
          <p:cNvSpPr/>
          <p:nvPr userDrawn="1"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DB66F4A-3476-8C49-9F5A-C4B16631D55D}"/>
              </a:ext>
            </a:extLst>
          </p:cNvPr>
          <p:cNvSpPr/>
          <p:nvPr userDrawn="1"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40043553-159C-6742-861C-15FF86F2922C}"/>
              </a:ext>
            </a:extLst>
          </p:cNvPr>
          <p:cNvSpPr/>
          <p:nvPr userDrawn="1"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9051973-9FBF-4248-B549-ED04EC20C11A}"/>
              </a:ext>
            </a:extLst>
          </p:cNvPr>
          <p:cNvSpPr/>
          <p:nvPr userDrawn="1"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EDF2C659-F3B4-A140-8E46-CF309A825938}"/>
              </a:ext>
            </a:extLst>
          </p:cNvPr>
          <p:cNvSpPr/>
          <p:nvPr userDrawn="1"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ooter Placeholder 2">
            <a:extLst>
              <a:ext uri="{FF2B5EF4-FFF2-40B4-BE49-F238E27FC236}">
                <a16:creationId xmlns:a16="http://schemas.microsoft.com/office/drawing/2014/main" id="{40A1F0A9-C1BC-0846-9F7F-9E4C5F9B712C}"/>
              </a:ext>
            </a:extLst>
          </p:cNvPr>
          <p:cNvSpPr txBox="1">
            <a:spLocks/>
          </p:cNvSpPr>
          <p:nvPr userDrawn="1"/>
        </p:nvSpPr>
        <p:spPr>
          <a:xfrm>
            <a:off x="525780" y="6415503"/>
            <a:ext cx="4114800" cy="25196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>
                <a:solidFill>
                  <a:schemeClr val="accent6">
                    <a:lumMod val="60000"/>
                    <a:lumOff val="40000"/>
                  </a:schemeClr>
                </a:solidFill>
              </a:rPr>
              <a:t>© Copyright FPT Software </a:t>
            </a:r>
            <a:endParaRPr lang="x-none" sz="105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04C3B871-8E80-D147-AC5A-CA2786549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E012F146-47F9-A646-B182-8CC39B8AD32B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4B9C7E04-5600-C04F-BCF0-677B4EA95FAC}"/>
              </a:ext>
            </a:extLst>
          </p:cNvPr>
          <p:cNvSpPr/>
          <p:nvPr userDrawn="1"/>
        </p:nvSpPr>
        <p:spPr>
          <a:xfrm>
            <a:off x="-426720" y="5893631"/>
            <a:ext cx="266700" cy="685815"/>
          </a:xfrm>
          <a:prstGeom prst="roundRect">
            <a:avLst>
              <a:gd name="adj" fmla="val 8511"/>
            </a:avLst>
          </a:prstGeom>
          <a:solidFill>
            <a:srgbClr val="B5B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07575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088BD8ED-C1DC-034B-B158-4BE8F9B0D943}"/>
              </a:ext>
            </a:extLst>
          </p:cNvPr>
          <p:cNvSpPr/>
          <p:nvPr userDrawn="1"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B05ACCF9-E8B6-454A-8880-A457C84DBC22}"/>
              </a:ext>
            </a:extLst>
          </p:cNvPr>
          <p:cNvSpPr/>
          <p:nvPr userDrawn="1"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31AE5EC-1955-4647-9D1B-3D5929493AFC}"/>
              </a:ext>
            </a:extLst>
          </p:cNvPr>
          <p:cNvSpPr/>
          <p:nvPr userDrawn="1"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DBF357B-0703-BE4E-BEB2-AC1116A42054}"/>
              </a:ext>
            </a:extLst>
          </p:cNvPr>
          <p:cNvSpPr/>
          <p:nvPr userDrawn="1"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870F2C9-B61D-CA4F-B3E0-B4C6EA86933F}"/>
              </a:ext>
            </a:extLst>
          </p:cNvPr>
          <p:cNvSpPr/>
          <p:nvPr userDrawn="1"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50435E5-74F1-AD49-91CE-B5DDAF93F835}"/>
              </a:ext>
            </a:extLst>
          </p:cNvPr>
          <p:cNvSpPr/>
          <p:nvPr userDrawn="1"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9FC3BC43-DD90-C240-B379-14C16F453717}"/>
              </a:ext>
            </a:extLst>
          </p:cNvPr>
          <p:cNvSpPr txBox="1">
            <a:spLocks/>
          </p:cNvSpPr>
          <p:nvPr userDrawn="1"/>
        </p:nvSpPr>
        <p:spPr>
          <a:xfrm>
            <a:off x="525780" y="6415503"/>
            <a:ext cx="4114800" cy="25196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>
                <a:solidFill>
                  <a:schemeClr val="accent6">
                    <a:lumMod val="60000"/>
                    <a:lumOff val="40000"/>
                  </a:schemeClr>
                </a:solidFill>
              </a:rPr>
              <a:t>© Copyright FPT Software – Level of Confidentiality </a:t>
            </a:r>
            <a:endParaRPr lang="x-none" sz="105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E1F68626-6D9B-3B4D-919B-1757045C7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rgbClr val="B5B5B5"/>
                </a:solidFill>
              </a:defRPr>
            </a:lvl1pPr>
          </a:lstStyle>
          <a:p>
            <a:fld id="{E012F146-47F9-A646-B182-8CC39B8AD32B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10A3B17A-5D0F-3D41-94A2-21C3023AA403}"/>
              </a:ext>
            </a:extLst>
          </p:cNvPr>
          <p:cNvSpPr/>
          <p:nvPr userDrawn="1"/>
        </p:nvSpPr>
        <p:spPr>
          <a:xfrm>
            <a:off x="-426720" y="5893631"/>
            <a:ext cx="266700" cy="685815"/>
          </a:xfrm>
          <a:prstGeom prst="roundRect">
            <a:avLst>
              <a:gd name="adj" fmla="val 8511"/>
            </a:avLst>
          </a:prstGeom>
          <a:solidFill>
            <a:srgbClr val="B5B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59772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A7928F62-9533-614D-A666-9C368BE226A0}"/>
              </a:ext>
            </a:extLst>
          </p:cNvPr>
          <p:cNvSpPr/>
          <p:nvPr userDrawn="1"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BB1EB6C-932C-2545-A0C5-6146B631E221}"/>
              </a:ext>
            </a:extLst>
          </p:cNvPr>
          <p:cNvSpPr/>
          <p:nvPr userDrawn="1"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8EC05784-72DA-684A-A79B-6FC3CA9A3246}"/>
              </a:ext>
            </a:extLst>
          </p:cNvPr>
          <p:cNvSpPr/>
          <p:nvPr userDrawn="1"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F8295BF-3345-EC4A-87A5-C9346CAD738D}"/>
              </a:ext>
            </a:extLst>
          </p:cNvPr>
          <p:cNvSpPr/>
          <p:nvPr userDrawn="1"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A86D31D-77A7-3B42-83A0-B4960390D889}"/>
              </a:ext>
            </a:extLst>
          </p:cNvPr>
          <p:cNvSpPr/>
          <p:nvPr userDrawn="1"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A268FF6-5451-D940-A9E3-A11A5F7E7487}"/>
              </a:ext>
            </a:extLst>
          </p:cNvPr>
          <p:cNvSpPr/>
          <p:nvPr userDrawn="1"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1A0F73E1-56D3-5A45-8C32-3246C3CBE991}"/>
              </a:ext>
            </a:extLst>
          </p:cNvPr>
          <p:cNvSpPr txBox="1">
            <a:spLocks/>
          </p:cNvSpPr>
          <p:nvPr userDrawn="1"/>
        </p:nvSpPr>
        <p:spPr>
          <a:xfrm>
            <a:off x="525780" y="6415503"/>
            <a:ext cx="4114800" cy="25196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>
                <a:solidFill>
                  <a:schemeClr val="accent6">
                    <a:lumMod val="60000"/>
                    <a:lumOff val="40000"/>
                  </a:schemeClr>
                </a:solidFill>
              </a:rPr>
              <a:t>© Copyright FPT Software – Level of Confidentiality </a:t>
            </a:r>
            <a:endParaRPr lang="x-none" sz="105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FD54FD55-DFC2-954C-A607-134D7A550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rgbClr val="B5B5B5"/>
                </a:solidFill>
              </a:defRPr>
            </a:lvl1pPr>
          </a:lstStyle>
          <a:p>
            <a:fld id="{E012F146-47F9-A646-B182-8CC39B8AD32B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04F9A92B-FCF3-EC44-A6E3-BA6C1880C422}"/>
              </a:ext>
            </a:extLst>
          </p:cNvPr>
          <p:cNvSpPr/>
          <p:nvPr userDrawn="1"/>
        </p:nvSpPr>
        <p:spPr>
          <a:xfrm>
            <a:off x="-426720" y="5893631"/>
            <a:ext cx="266700" cy="685815"/>
          </a:xfrm>
          <a:prstGeom prst="roundRect">
            <a:avLst>
              <a:gd name="adj" fmla="val 8511"/>
            </a:avLst>
          </a:prstGeom>
          <a:solidFill>
            <a:srgbClr val="B5B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4289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7612335-2155-F144-ACF9-10F9E55DD24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9652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12958987-FE12-6A45-AB06-D3F0A4B0BD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5780" y="190527"/>
            <a:ext cx="10515600" cy="711081"/>
          </a:xfrm>
        </p:spPr>
        <p:txBody>
          <a:bodyPr>
            <a:normAutofit/>
          </a:bodyPr>
          <a:lstStyle>
            <a:lvl1pPr algn="l">
              <a:defRPr sz="2800">
                <a:solidFill>
                  <a:srgbClr val="19226D"/>
                </a:solidFill>
                <a:latin typeface="BR Omega VN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67324A7-459A-EC4A-96C9-632E9AB197B2}"/>
              </a:ext>
            </a:extLst>
          </p:cNvPr>
          <p:cNvSpPr/>
          <p:nvPr userDrawn="1"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88ECB69-26E2-0242-8339-71783BE7D842}"/>
              </a:ext>
            </a:extLst>
          </p:cNvPr>
          <p:cNvSpPr/>
          <p:nvPr userDrawn="1"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9BDF857-1D12-854A-9A20-B19E33C36FE5}"/>
              </a:ext>
            </a:extLst>
          </p:cNvPr>
          <p:cNvSpPr/>
          <p:nvPr userDrawn="1"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7F6517F5-CBA0-D641-9E92-7FDFE839EFEB}"/>
              </a:ext>
            </a:extLst>
          </p:cNvPr>
          <p:cNvSpPr/>
          <p:nvPr userDrawn="1"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81F79581-5D79-4E47-A23D-2897202FF386}"/>
              </a:ext>
            </a:extLst>
          </p:cNvPr>
          <p:cNvSpPr/>
          <p:nvPr userDrawn="1"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FCA70723-60A1-8B4C-8C3F-FC53EA379972}"/>
              </a:ext>
            </a:extLst>
          </p:cNvPr>
          <p:cNvSpPr/>
          <p:nvPr userDrawn="1"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ooter Placeholder 2">
            <a:extLst>
              <a:ext uri="{FF2B5EF4-FFF2-40B4-BE49-F238E27FC236}">
                <a16:creationId xmlns:a16="http://schemas.microsoft.com/office/drawing/2014/main" id="{9D44BE42-DB45-BD41-9A16-5FF7BB95D082}"/>
              </a:ext>
            </a:extLst>
          </p:cNvPr>
          <p:cNvSpPr txBox="1">
            <a:spLocks/>
          </p:cNvSpPr>
          <p:nvPr userDrawn="1"/>
        </p:nvSpPr>
        <p:spPr>
          <a:xfrm>
            <a:off x="525780" y="6415503"/>
            <a:ext cx="4114800" cy="25196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>
                <a:solidFill>
                  <a:schemeClr val="accent6">
                    <a:lumMod val="60000"/>
                    <a:lumOff val="40000"/>
                  </a:schemeClr>
                </a:solidFill>
              </a:rPr>
              <a:t>© Copyright FPT Software – Level of Confidentiality </a:t>
            </a:r>
            <a:endParaRPr lang="x-none" sz="105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7A50D04F-B7A3-A543-B2F0-FF35C1B16E1F}"/>
              </a:ext>
            </a:extLst>
          </p:cNvPr>
          <p:cNvSpPr/>
          <p:nvPr userDrawn="1"/>
        </p:nvSpPr>
        <p:spPr>
          <a:xfrm>
            <a:off x="-426720" y="5893631"/>
            <a:ext cx="266700" cy="685815"/>
          </a:xfrm>
          <a:prstGeom prst="roundRect">
            <a:avLst>
              <a:gd name="adj" fmla="val 8511"/>
            </a:avLst>
          </a:prstGeom>
          <a:solidFill>
            <a:srgbClr val="B5B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lide Number Placeholder 3">
            <a:extLst>
              <a:ext uri="{FF2B5EF4-FFF2-40B4-BE49-F238E27FC236}">
                <a16:creationId xmlns:a16="http://schemas.microsoft.com/office/drawing/2014/main" id="{EB6FA0AC-3B13-B046-940B-897CAC4269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rgbClr val="B5B5B5"/>
                </a:solidFill>
              </a:defRPr>
            </a:lvl1pPr>
          </a:lstStyle>
          <a:p>
            <a:fld id="{E012F146-47F9-A646-B182-8CC39B8AD32B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51061270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A23207F-7F2B-6847-B1E2-6F312566FA50}"/>
              </a:ext>
            </a:extLst>
          </p:cNvPr>
          <p:cNvSpPr/>
          <p:nvPr userDrawn="1"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2863A1F-56A7-4D4F-B1F1-56A6D63FE859}"/>
              </a:ext>
            </a:extLst>
          </p:cNvPr>
          <p:cNvSpPr/>
          <p:nvPr userDrawn="1"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5EFEFDF-1FED-D24B-89C1-F137C46A7294}"/>
              </a:ext>
            </a:extLst>
          </p:cNvPr>
          <p:cNvSpPr/>
          <p:nvPr userDrawn="1"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E58113C5-FBC8-2C4C-9C32-170C7AF3F218}"/>
              </a:ext>
            </a:extLst>
          </p:cNvPr>
          <p:cNvSpPr/>
          <p:nvPr userDrawn="1"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2DD20727-BEC2-CA46-B768-7270590A7D3A}"/>
              </a:ext>
            </a:extLst>
          </p:cNvPr>
          <p:cNvSpPr/>
          <p:nvPr userDrawn="1"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1D33F4F9-294B-9741-AEBE-A56B07736D0D}"/>
              </a:ext>
            </a:extLst>
          </p:cNvPr>
          <p:cNvSpPr/>
          <p:nvPr userDrawn="1"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ooter Placeholder 2">
            <a:extLst>
              <a:ext uri="{FF2B5EF4-FFF2-40B4-BE49-F238E27FC236}">
                <a16:creationId xmlns:a16="http://schemas.microsoft.com/office/drawing/2014/main" id="{CF7DA214-0924-C644-B46E-C091356CB1E0}"/>
              </a:ext>
            </a:extLst>
          </p:cNvPr>
          <p:cNvSpPr txBox="1">
            <a:spLocks/>
          </p:cNvSpPr>
          <p:nvPr userDrawn="1"/>
        </p:nvSpPr>
        <p:spPr>
          <a:xfrm>
            <a:off x="525780" y="6415503"/>
            <a:ext cx="4114800" cy="25196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>
                <a:solidFill>
                  <a:schemeClr val="accent6">
                    <a:lumMod val="60000"/>
                    <a:lumOff val="40000"/>
                  </a:schemeClr>
                </a:solidFill>
              </a:rPr>
              <a:t>© Copyright FPT Software – Level of Confidentiality </a:t>
            </a:r>
            <a:endParaRPr lang="x-none" sz="105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Slide Number Placeholder 3">
            <a:extLst>
              <a:ext uri="{FF2B5EF4-FFF2-40B4-BE49-F238E27FC236}">
                <a16:creationId xmlns:a16="http://schemas.microsoft.com/office/drawing/2014/main" id="{BD65B28E-882F-5049-8082-3AE8D7E89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rgbClr val="B5B5B5"/>
                </a:solidFill>
              </a:defRPr>
            </a:lvl1pPr>
          </a:lstStyle>
          <a:p>
            <a:fld id="{E012F146-47F9-A646-B182-8CC39B8AD32B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01D17853-9707-8E4D-B4BC-8AEEE936309A}"/>
              </a:ext>
            </a:extLst>
          </p:cNvPr>
          <p:cNvSpPr/>
          <p:nvPr userDrawn="1"/>
        </p:nvSpPr>
        <p:spPr>
          <a:xfrm>
            <a:off x="-426720" y="5893631"/>
            <a:ext cx="266700" cy="685815"/>
          </a:xfrm>
          <a:prstGeom prst="roundRect">
            <a:avLst>
              <a:gd name="adj" fmla="val 8511"/>
            </a:avLst>
          </a:prstGeom>
          <a:solidFill>
            <a:srgbClr val="B5B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87307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7ECB9F1-CFF5-A241-AC1C-5C4200298BC4}"/>
              </a:ext>
            </a:extLst>
          </p:cNvPr>
          <p:cNvSpPr/>
          <p:nvPr userDrawn="1"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9F2C8F6-B7F9-F34A-AF6E-973B9F2A8510}"/>
              </a:ext>
            </a:extLst>
          </p:cNvPr>
          <p:cNvSpPr/>
          <p:nvPr userDrawn="1"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C0E267B3-702D-B14A-82AD-66880A08BF88}"/>
              </a:ext>
            </a:extLst>
          </p:cNvPr>
          <p:cNvSpPr/>
          <p:nvPr userDrawn="1"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A73B0BC5-F6BD-C645-8BDE-08895CCFC014}"/>
              </a:ext>
            </a:extLst>
          </p:cNvPr>
          <p:cNvSpPr/>
          <p:nvPr userDrawn="1"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286AA5E4-43D3-624E-80F6-7E9EB1AD5CE0}"/>
              </a:ext>
            </a:extLst>
          </p:cNvPr>
          <p:cNvSpPr/>
          <p:nvPr userDrawn="1"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15D06D23-DF1C-9948-9658-9CB4EF4C3E68}"/>
              </a:ext>
            </a:extLst>
          </p:cNvPr>
          <p:cNvSpPr/>
          <p:nvPr userDrawn="1"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ooter Placeholder 2">
            <a:extLst>
              <a:ext uri="{FF2B5EF4-FFF2-40B4-BE49-F238E27FC236}">
                <a16:creationId xmlns:a16="http://schemas.microsoft.com/office/drawing/2014/main" id="{DCA057B7-D044-0740-9790-21D408120291}"/>
              </a:ext>
            </a:extLst>
          </p:cNvPr>
          <p:cNvSpPr txBox="1">
            <a:spLocks/>
          </p:cNvSpPr>
          <p:nvPr userDrawn="1"/>
        </p:nvSpPr>
        <p:spPr>
          <a:xfrm>
            <a:off x="525780" y="6415503"/>
            <a:ext cx="4114800" cy="25196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>
                <a:solidFill>
                  <a:schemeClr val="accent6">
                    <a:lumMod val="60000"/>
                    <a:lumOff val="40000"/>
                  </a:schemeClr>
                </a:solidFill>
              </a:rPr>
              <a:t>© Copyright FPT Software – Level of Confidentiality </a:t>
            </a:r>
            <a:endParaRPr lang="x-none" sz="105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Slide Number Placeholder 3">
            <a:extLst>
              <a:ext uri="{FF2B5EF4-FFF2-40B4-BE49-F238E27FC236}">
                <a16:creationId xmlns:a16="http://schemas.microsoft.com/office/drawing/2014/main" id="{42AE5FF3-7C0F-8F40-B0FE-ED9E7534F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rgbClr val="B5B5B5"/>
                </a:solidFill>
              </a:defRPr>
            </a:lvl1pPr>
          </a:lstStyle>
          <a:p>
            <a:fld id="{E012F146-47F9-A646-B182-8CC39B8AD32B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999FE9DA-091F-3241-B6E6-BE6DEADC2879}"/>
              </a:ext>
            </a:extLst>
          </p:cNvPr>
          <p:cNvSpPr/>
          <p:nvPr userDrawn="1"/>
        </p:nvSpPr>
        <p:spPr>
          <a:xfrm>
            <a:off x="-426720" y="5893631"/>
            <a:ext cx="266700" cy="685815"/>
          </a:xfrm>
          <a:prstGeom prst="roundRect">
            <a:avLst>
              <a:gd name="adj" fmla="val 8511"/>
            </a:avLst>
          </a:prstGeom>
          <a:solidFill>
            <a:srgbClr val="B5B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51602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21E8B7C2-3D08-FF46-B7DA-29A7DBF99B4B}"/>
              </a:ext>
            </a:extLst>
          </p:cNvPr>
          <p:cNvSpPr txBox="1">
            <a:spLocks/>
          </p:cNvSpPr>
          <p:nvPr userDrawn="1"/>
        </p:nvSpPr>
        <p:spPr>
          <a:xfrm>
            <a:off x="525780" y="6415503"/>
            <a:ext cx="4114800" cy="25196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>
                <a:solidFill>
                  <a:schemeClr val="accent6">
                    <a:lumMod val="60000"/>
                    <a:lumOff val="40000"/>
                  </a:schemeClr>
                </a:solidFill>
              </a:rPr>
              <a:t>© Copyright FPT Software – Level of Confidentiality </a:t>
            </a:r>
            <a:endParaRPr lang="x-none" sz="105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2A039A0-752F-7941-8751-951E4D70FAA7}"/>
              </a:ext>
            </a:extLst>
          </p:cNvPr>
          <p:cNvSpPr txBox="1">
            <a:spLocks/>
          </p:cNvSpPr>
          <p:nvPr userDrawn="1"/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rgbClr val="B5B5B5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012F146-47F9-A646-B182-8CC39B8AD32B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CC696A51-B607-EE4C-8EAC-CE410EB96DCA}"/>
              </a:ext>
            </a:extLst>
          </p:cNvPr>
          <p:cNvSpPr/>
          <p:nvPr userDrawn="1"/>
        </p:nvSpPr>
        <p:spPr>
          <a:xfrm>
            <a:off x="-426720" y="5893631"/>
            <a:ext cx="266700" cy="685815"/>
          </a:xfrm>
          <a:prstGeom prst="roundRect">
            <a:avLst>
              <a:gd name="adj" fmla="val 8511"/>
            </a:avLst>
          </a:prstGeom>
          <a:solidFill>
            <a:srgbClr val="B5B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4A463106-A149-F344-846F-5D3C8F895CC1}"/>
              </a:ext>
            </a:extLst>
          </p:cNvPr>
          <p:cNvSpPr/>
          <p:nvPr userDrawn="1"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384646FD-4AD2-8041-BDCD-4F15C1700F66}"/>
              </a:ext>
            </a:extLst>
          </p:cNvPr>
          <p:cNvSpPr/>
          <p:nvPr userDrawn="1"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872A27DA-A29D-3041-82EB-6DFEAECC6047}"/>
              </a:ext>
            </a:extLst>
          </p:cNvPr>
          <p:cNvSpPr/>
          <p:nvPr userDrawn="1"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353EC4D3-CFE3-514B-8366-113FF44C7EA0}"/>
              </a:ext>
            </a:extLst>
          </p:cNvPr>
          <p:cNvSpPr/>
          <p:nvPr userDrawn="1"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8F1E85CD-0F2F-214E-AAC3-0B54746A33E7}"/>
              </a:ext>
            </a:extLst>
          </p:cNvPr>
          <p:cNvSpPr/>
          <p:nvPr userDrawn="1"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749B45AF-3F2C-4441-95F0-A57FE30F372F}"/>
              </a:ext>
            </a:extLst>
          </p:cNvPr>
          <p:cNvSpPr/>
          <p:nvPr userDrawn="1"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07870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245E88F5-461C-B444-86BF-26069931B551}"/>
              </a:ext>
            </a:extLst>
          </p:cNvPr>
          <p:cNvSpPr txBox="1">
            <a:spLocks/>
          </p:cNvSpPr>
          <p:nvPr userDrawn="1"/>
        </p:nvSpPr>
        <p:spPr>
          <a:xfrm>
            <a:off x="525780" y="6415503"/>
            <a:ext cx="4114800" cy="25196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>
                <a:solidFill>
                  <a:schemeClr val="accent6">
                    <a:lumMod val="60000"/>
                    <a:lumOff val="40000"/>
                  </a:schemeClr>
                </a:solidFill>
              </a:rPr>
              <a:t>© Copyright FPT Software – Level of Confidentiality </a:t>
            </a:r>
            <a:endParaRPr lang="x-none" sz="105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54E54C84-7BCC-9741-8DEC-BF7B7D2976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rgbClr val="B5B5B5"/>
                </a:solidFill>
              </a:defRPr>
            </a:lvl1pPr>
          </a:lstStyle>
          <a:p>
            <a:fld id="{E012F146-47F9-A646-B182-8CC39B8AD32B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29B40B56-9A03-4D45-9001-AFB82023A3B5}"/>
              </a:ext>
            </a:extLst>
          </p:cNvPr>
          <p:cNvSpPr/>
          <p:nvPr userDrawn="1"/>
        </p:nvSpPr>
        <p:spPr>
          <a:xfrm>
            <a:off x="-426720" y="5893631"/>
            <a:ext cx="266700" cy="685815"/>
          </a:xfrm>
          <a:prstGeom prst="roundRect">
            <a:avLst>
              <a:gd name="adj" fmla="val 8511"/>
            </a:avLst>
          </a:prstGeom>
          <a:solidFill>
            <a:srgbClr val="B5B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6069D655-0034-6644-9435-7F83B0B6AEA7}"/>
              </a:ext>
            </a:extLst>
          </p:cNvPr>
          <p:cNvSpPr/>
          <p:nvPr userDrawn="1"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B8396F7F-2635-6645-B394-58DA9CE6185C}"/>
              </a:ext>
            </a:extLst>
          </p:cNvPr>
          <p:cNvSpPr/>
          <p:nvPr userDrawn="1"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F6944299-6FF0-2E42-A449-6A285F570920}"/>
              </a:ext>
            </a:extLst>
          </p:cNvPr>
          <p:cNvSpPr/>
          <p:nvPr userDrawn="1"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72ADDA13-8E46-F242-A0E4-BBE0AC6C6804}"/>
              </a:ext>
            </a:extLst>
          </p:cNvPr>
          <p:cNvSpPr/>
          <p:nvPr userDrawn="1"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8AB069E2-65C5-1D4B-8E7D-B3CFB6E6D71D}"/>
              </a:ext>
            </a:extLst>
          </p:cNvPr>
          <p:cNvSpPr/>
          <p:nvPr userDrawn="1"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1E38ED8F-6749-B84A-8C9C-C40A84717E5E}"/>
              </a:ext>
            </a:extLst>
          </p:cNvPr>
          <p:cNvSpPr/>
          <p:nvPr userDrawn="1"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89801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DC1829F5-E813-014A-91B6-5905122BF5F5}"/>
              </a:ext>
            </a:extLst>
          </p:cNvPr>
          <p:cNvSpPr txBox="1">
            <a:spLocks/>
          </p:cNvSpPr>
          <p:nvPr userDrawn="1"/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rgbClr val="B5B5B5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012F146-47F9-A646-B182-8CC39B8AD32B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F4F47E8-0B22-164A-AB89-8F5F3D94E8BB}"/>
              </a:ext>
            </a:extLst>
          </p:cNvPr>
          <p:cNvSpPr/>
          <p:nvPr userDrawn="1"/>
        </p:nvSpPr>
        <p:spPr>
          <a:xfrm>
            <a:off x="-426720" y="5893631"/>
            <a:ext cx="266700" cy="685815"/>
          </a:xfrm>
          <a:prstGeom prst="roundRect">
            <a:avLst>
              <a:gd name="adj" fmla="val 8511"/>
            </a:avLst>
          </a:prstGeom>
          <a:solidFill>
            <a:srgbClr val="B5B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9B48888-9927-9A4F-84EF-F90B8506DA09}"/>
              </a:ext>
            </a:extLst>
          </p:cNvPr>
          <p:cNvSpPr/>
          <p:nvPr userDrawn="1"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7148A6B1-2B11-6C45-B698-942094BEF1E0}"/>
              </a:ext>
            </a:extLst>
          </p:cNvPr>
          <p:cNvSpPr/>
          <p:nvPr userDrawn="1"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F7BD98C-B630-7449-80C8-AC2BE47A0D5D}"/>
              </a:ext>
            </a:extLst>
          </p:cNvPr>
          <p:cNvSpPr/>
          <p:nvPr userDrawn="1"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984635BA-1B80-6D46-B414-05762970E34C}"/>
              </a:ext>
            </a:extLst>
          </p:cNvPr>
          <p:cNvSpPr/>
          <p:nvPr userDrawn="1"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4C80CBD7-5AB0-704E-BD0C-E2E30F8D2D55}"/>
              </a:ext>
            </a:extLst>
          </p:cNvPr>
          <p:cNvSpPr/>
          <p:nvPr userDrawn="1"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4675AF1C-0978-B844-AD06-43F283D92D7B}"/>
              </a:ext>
            </a:extLst>
          </p:cNvPr>
          <p:cNvSpPr/>
          <p:nvPr userDrawn="1"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00866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model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03FACD85-5ABA-6F4C-AA07-79596C5F2A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rgbClr val="B5B5B5"/>
                </a:solidFill>
              </a:defRPr>
            </a:lvl1pPr>
          </a:lstStyle>
          <a:p>
            <a:fld id="{E012F146-47F9-A646-B182-8CC39B8AD32B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428D8A48-E873-274D-857F-CFACA1912FF0}"/>
              </a:ext>
            </a:extLst>
          </p:cNvPr>
          <p:cNvSpPr/>
          <p:nvPr userDrawn="1"/>
        </p:nvSpPr>
        <p:spPr>
          <a:xfrm>
            <a:off x="-426720" y="5893631"/>
            <a:ext cx="266700" cy="685815"/>
          </a:xfrm>
          <a:prstGeom prst="roundRect">
            <a:avLst>
              <a:gd name="adj" fmla="val 8511"/>
            </a:avLst>
          </a:prstGeom>
          <a:solidFill>
            <a:srgbClr val="B5B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9BD30A3-D37D-6D43-ACC6-8A47514F77A8}"/>
              </a:ext>
            </a:extLst>
          </p:cNvPr>
          <p:cNvSpPr/>
          <p:nvPr userDrawn="1"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0413027-E9CE-0C45-9072-EAB54161DC44}"/>
              </a:ext>
            </a:extLst>
          </p:cNvPr>
          <p:cNvSpPr/>
          <p:nvPr userDrawn="1"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20C31FD4-5BAA-5B4E-822A-2DE44572797F}"/>
              </a:ext>
            </a:extLst>
          </p:cNvPr>
          <p:cNvSpPr/>
          <p:nvPr userDrawn="1"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000FF8BE-D6A2-4A44-A4E9-177DD4D6D843}"/>
              </a:ext>
            </a:extLst>
          </p:cNvPr>
          <p:cNvSpPr/>
          <p:nvPr userDrawn="1"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47587291-AFEE-3741-81A4-DF55898929D5}"/>
              </a:ext>
            </a:extLst>
          </p:cNvPr>
          <p:cNvSpPr/>
          <p:nvPr userDrawn="1"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428B5558-D069-9145-9A74-C141791432BC}"/>
              </a:ext>
            </a:extLst>
          </p:cNvPr>
          <p:cNvSpPr/>
          <p:nvPr userDrawn="1"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80373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2241DDB1-5601-BE4B-9512-CBC8913FF5DC}"/>
              </a:ext>
            </a:extLst>
          </p:cNvPr>
          <p:cNvSpPr txBox="1">
            <a:spLocks/>
          </p:cNvSpPr>
          <p:nvPr userDrawn="1"/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rgbClr val="B5B5B5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012F146-47F9-A646-B182-8CC39B8AD32B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57399076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16607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8_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929EB11F-D043-7441-AA75-519D965E191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67" y="0"/>
            <a:ext cx="12187066" cy="6858000"/>
          </a:xfrm>
          <a:prstGeom prst="rect">
            <a:avLst/>
          </a:prstGeom>
        </p:spPr>
      </p:pic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863B9A03-E856-134D-8A06-24CFAC6C851F}"/>
              </a:ext>
            </a:extLst>
          </p:cNvPr>
          <p:cNvSpPr/>
          <p:nvPr userDrawn="1"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A1CD68F0-B45C-5941-AA2B-577A84F07969}"/>
              </a:ext>
            </a:extLst>
          </p:cNvPr>
          <p:cNvSpPr/>
          <p:nvPr userDrawn="1"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FABAFDF-0A8B-6944-8936-304BE90EA2CB}"/>
              </a:ext>
            </a:extLst>
          </p:cNvPr>
          <p:cNvSpPr/>
          <p:nvPr userDrawn="1"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3797118-B6B6-1F4E-BEDC-5AA4E1DA6790}"/>
              </a:ext>
            </a:extLst>
          </p:cNvPr>
          <p:cNvSpPr/>
          <p:nvPr userDrawn="1"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43ADEE7-0AA6-0944-A43F-34C0D4923E1E}"/>
              </a:ext>
            </a:extLst>
          </p:cNvPr>
          <p:cNvSpPr/>
          <p:nvPr userDrawn="1"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7FD1791-6CF5-4542-A218-017F64FBA02C}"/>
              </a:ext>
            </a:extLst>
          </p:cNvPr>
          <p:cNvSpPr/>
          <p:nvPr userDrawn="1"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681DFE14-2BAA-3742-A711-56BE59348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E012F146-47F9-A646-B182-8CC39B8AD32B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6559F2F4-37E4-7A45-8ECB-451B5E4152D9}"/>
              </a:ext>
            </a:extLst>
          </p:cNvPr>
          <p:cNvSpPr txBox="1">
            <a:spLocks/>
          </p:cNvSpPr>
          <p:nvPr userDrawn="1"/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012F146-47F9-A646-B182-8CC39B8AD32B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14493B48-3DA7-E947-AEEC-81EB55D64B80}"/>
              </a:ext>
            </a:extLst>
          </p:cNvPr>
          <p:cNvSpPr/>
          <p:nvPr userDrawn="1"/>
        </p:nvSpPr>
        <p:spPr>
          <a:xfrm>
            <a:off x="-426720" y="5893631"/>
            <a:ext cx="266700" cy="685815"/>
          </a:xfrm>
          <a:prstGeom prst="roundRect">
            <a:avLst>
              <a:gd name="adj" fmla="val 8511"/>
            </a:avLst>
          </a:prstGeom>
          <a:solidFill>
            <a:srgbClr val="B5B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3497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bg>
      <p:bgPr>
        <a:gradFill>
          <a:gsLst>
            <a:gs pos="0">
              <a:srgbClr val="50B848"/>
            </a:gs>
            <a:gs pos="37000">
              <a:srgbClr val="356D5B"/>
            </a:gs>
            <a:gs pos="100000">
              <a:srgbClr val="19226D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B852D304-8DB3-CF44-A52F-E79EA93F6731}"/>
              </a:ext>
            </a:extLst>
          </p:cNvPr>
          <p:cNvSpPr/>
          <p:nvPr userDrawn="1"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A2A6B6E-39E3-4E41-9202-479D05FB06BB}"/>
              </a:ext>
            </a:extLst>
          </p:cNvPr>
          <p:cNvSpPr/>
          <p:nvPr userDrawn="1"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086C675-CEB7-C441-A3D7-3279FFE56275}"/>
              </a:ext>
            </a:extLst>
          </p:cNvPr>
          <p:cNvSpPr/>
          <p:nvPr userDrawn="1"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CB7E4B97-6890-E146-927A-8C5BF4E79AA4}"/>
              </a:ext>
            </a:extLst>
          </p:cNvPr>
          <p:cNvSpPr/>
          <p:nvPr userDrawn="1"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CA7DB3E0-73EE-714B-9C0E-76E2C9A411F4}"/>
              </a:ext>
            </a:extLst>
          </p:cNvPr>
          <p:cNvSpPr/>
          <p:nvPr userDrawn="1"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79C1F5A4-D68F-AC43-B7E3-3C475A72C661}"/>
              </a:ext>
            </a:extLst>
          </p:cNvPr>
          <p:cNvSpPr/>
          <p:nvPr userDrawn="1"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7D5CD0C2-5822-1944-BC57-FD19E7667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E012F146-47F9-A646-B182-8CC39B8AD32B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0C95442A-32A5-D34D-84ED-EB9840F371BF}"/>
              </a:ext>
            </a:extLst>
          </p:cNvPr>
          <p:cNvSpPr/>
          <p:nvPr userDrawn="1"/>
        </p:nvSpPr>
        <p:spPr>
          <a:xfrm>
            <a:off x="-426720" y="5893631"/>
            <a:ext cx="266700" cy="685815"/>
          </a:xfrm>
          <a:prstGeom prst="roundRect">
            <a:avLst>
              <a:gd name="adj" fmla="val 8511"/>
            </a:avLst>
          </a:prstGeom>
          <a:solidFill>
            <a:srgbClr val="B5B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1361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l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4ED8A6C4-8D48-A741-8E70-35BC8A7DF24D}"/>
              </a:ext>
            </a:extLst>
          </p:cNvPr>
          <p:cNvSpPr/>
          <p:nvPr userDrawn="1"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0F7E00B9-D6C8-2C45-B19B-C85C8186A241}"/>
              </a:ext>
            </a:extLst>
          </p:cNvPr>
          <p:cNvSpPr/>
          <p:nvPr userDrawn="1"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AE58C11-7699-7D48-BC93-F583C9E5E40D}"/>
              </a:ext>
            </a:extLst>
          </p:cNvPr>
          <p:cNvSpPr/>
          <p:nvPr userDrawn="1"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0AA8190-FCEC-DF44-9F5A-10095FB162EC}"/>
              </a:ext>
            </a:extLst>
          </p:cNvPr>
          <p:cNvSpPr/>
          <p:nvPr userDrawn="1"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768B8A4F-3496-5B43-8E20-569DE91627CB}"/>
              </a:ext>
            </a:extLst>
          </p:cNvPr>
          <p:cNvSpPr/>
          <p:nvPr userDrawn="1"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C307A14-4347-714F-9635-2188B14053F6}"/>
              </a:ext>
            </a:extLst>
          </p:cNvPr>
          <p:cNvSpPr/>
          <p:nvPr userDrawn="1"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D7F839E2-1874-E14B-B9AE-C8EDD5809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E012F146-47F9-A646-B182-8CC39B8AD32B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6452192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4_Blank">
    <p:bg>
      <p:bgPr>
        <a:gradFill>
          <a:gsLst>
            <a:gs pos="0">
              <a:srgbClr val="3EA9C1"/>
            </a:gs>
            <a:gs pos="100000">
              <a:srgbClr val="034EA2"/>
            </a:gs>
          </a:gsLst>
          <a:lin ang="10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7D3AAA28-FEA8-F249-8C46-A1D9B8007B13}"/>
              </a:ext>
            </a:extLst>
          </p:cNvPr>
          <p:cNvSpPr/>
          <p:nvPr userDrawn="1"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4E337708-4B47-6A4D-A778-1A9A1C2998A5}"/>
              </a:ext>
            </a:extLst>
          </p:cNvPr>
          <p:cNvSpPr/>
          <p:nvPr userDrawn="1"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84CFB43-A9C1-9E4A-99E5-F2E03F726208}"/>
              </a:ext>
            </a:extLst>
          </p:cNvPr>
          <p:cNvSpPr/>
          <p:nvPr userDrawn="1"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7D9DA35-3C5D-C940-ACA0-E14928613982}"/>
              </a:ext>
            </a:extLst>
          </p:cNvPr>
          <p:cNvSpPr/>
          <p:nvPr userDrawn="1"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74A8F42C-1C2B-DC4D-8DCE-BE6E4CCFEFCE}"/>
              </a:ext>
            </a:extLst>
          </p:cNvPr>
          <p:cNvSpPr/>
          <p:nvPr userDrawn="1"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C7876C1-57B3-8949-B0D9-E5AD7654E256}"/>
              </a:ext>
            </a:extLst>
          </p:cNvPr>
          <p:cNvSpPr/>
          <p:nvPr userDrawn="1"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9B36B756-1EFD-8542-A4AC-B957DB0083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E012F146-47F9-A646-B182-8CC39B8AD32B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6F021668-ABFC-DF4D-AD1B-E4EBE1BE3048}"/>
              </a:ext>
            </a:extLst>
          </p:cNvPr>
          <p:cNvSpPr txBox="1">
            <a:spLocks/>
          </p:cNvSpPr>
          <p:nvPr userDrawn="1"/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012F146-47F9-A646-B182-8CC39B8AD32B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E955BCA-127F-1747-9BB8-7DB78C582DF5}"/>
              </a:ext>
            </a:extLst>
          </p:cNvPr>
          <p:cNvSpPr/>
          <p:nvPr userDrawn="1"/>
        </p:nvSpPr>
        <p:spPr>
          <a:xfrm>
            <a:off x="-426720" y="5893631"/>
            <a:ext cx="266700" cy="685815"/>
          </a:xfrm>
          <a:prstGeom prst="roundRect">
            <a:avLst>
              <a:gd name="adj" fmla="val 8511"/>
            </a:avLst>
          </a:prstGeom>
          <a:solidFill>
            <a:srgbClr val="B5B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7231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5_Blank">
    <p:bg>
      <p:bgPr>
        <a:solidFill>
          <a:srgbClr val="F371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D05DAED6-FABE-0348-A0EC-10445981CC05}"/>
              </a:ext>
            </a:extLst>
          </p:cNvPr>
          <p:cNvSpPr/>
          <p:nvPr userDrawn="1"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202DDD32-343F-244B-AE10-ECD5984E08C5}"/>
              </a:ext>
            </a:extLst>
          </p:cNvPr>
          <p:cNvSpPr/>
          <p:nvPr userDrawn="1"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558CDBB3-514A-EA4D-A65A-923A52654281}"/>
              </a:ext>
            </a:extLst>
          </p:cNvPr>
          <p:cNvSpPr/>
          <p:nvPr userDrawn="1"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A6C3288D-3C42-C444-A377-A39683C4DFCD}"/>
              </a:ext>
            </a:extLst>
          </p:cNvPr>
          <p:cNvSpPr/>
          <p:nvPr userDrawn="1"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515EF48-46AB-EB40-AEC8-384AB0AB635D}"/>
              </a:ext>
            </a:extLst>
          </p:cNvPr>
          <p:cNvSpPr/>
          <p:nvPr userDrawn="1"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AF8D4DE-5470-E547-BDF8-909AF456C069}"/>
              </a:ext>
            </a:extLst>
          </p:cNvPr>
          <p:cNvSpPr/>
          <p:nvPr userDrawn="1"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0B423D82-B217-F24D-9A4B-51E3223C7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E012F146-47F9-A646-B182-8CC39B8AD32B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F9B4AE42-994A-3445-A045-ECB259BE3B96}"/>
              </a:ext>
            </a:extLst>
          </p:cNvPr>
          <p:cNvSpPr txBox="1">
            <a:spLocks/>
          </p:cNvSpPr>
          <p:nvPr userDrawn="1"/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012F146-47F9-A646-B182-8CC39B8AD32B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10470A95-B716-5F46-9278-41BECDD385DC}"/>
              </a:ext>
            </a:extLst>
          </p:cNvPr>
          <p:cNvSpPr/>
          <p:nvPr userDrawn="1"/>
        </p:nvSpPr>
        <p:spPr>
          <a:xfrm>
            <a:off x="-426720" y="5893631"/>
            <a:ext cx="266700" cy="685815"/>
          </a:xfrm>
          <a:prstGeom prst="roundRect">
            <a:avLst>
              <a:gd name="adj" fmla="val 8511"/>
            </a:avLst>
          </a:prstGeom>
          <a:solidFill>
            <a:srgbClr val="B5B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1536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B32EEAE7-A53A-8540-823B-1A5B586202B8}"/>
              </a:ext>
            </a:extLst>
          </p:cNvPr>
          <p:cNvSpPr/>
          <p:nvPr userDrawn="1"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A9E292F-D15B-3440-BFF3-EED8802880FB}"/>
              </a:ext>
            </a:extLst>
          </p:cNvPr>
          <p:cNvSpPr/>
          <p:nvPr userDrawn="1"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5A3519CF-8166-9E42-8146-B6397D55AFAA}"/>
              </a:ext>
            </a:extLst>
          </p:cNvPr>
          <p:cNvSpPr/>
          <p:nvPr userDrawn="1"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A8C4D0A-95C4-5E49-A977-8A1BC8922F1C}"/>
              </a:ext>
            </a:extLst>
          </p:cNvPr>
          <p:cNvSpPr/>
          <p:nvPr userDrawn="1"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7968C13-89E8-4D45-9D89-7098A62AE4AC}"/>
              </a:ext>
            </a:extLst>
          </p:cNvPr>
          <p:cNvSpPr/>
          <p:nvPr userDrawn="1"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A1EF8AC-6BF2-5543-8AA6-186E6A781219}"/>
              </a:ext>
            </a:extLst>
          </p:cNvPr>
          <p:cNvSpPr/>
          <p:nvPr userDrawn="1"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lide Number Placeholder 3">
            <a:extLst>
              <a:ext uri="{FF2B5EF4-FFF2-40B4-BE49-F238E27FC236}">
                <a16:creationId xmlns:a16="http://schemas.microsoft.com/office/drawing/2014/main" id="{7005A36C-3143-D84B-84B4-F891BB1505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E012F146-47F9-A646-B182-8CC39B8AD32B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5" name="Slide Number Placeholder 3">
            <a:extLst>
              <a:ext uri="{FF2B5EF4-FFF2-40B4-BE49-F238E27FC236}">
                <a16:creationId xmlns:a16="http://schemas.microsoft.com/office/drawing/2014/main" id="{AAF25899-1F00-A841-8F4B-2A9601DD1325}"/>
              </a:ext>
            </a:extLst>
          </p:cNvPr>
          <p:cNvSpPr txBox="1">
            <a:spLocks/>
          </p:cNvSpPr>
          <p:nvPr userDrawn="1"/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012F146-47F9-A646-B182-8CC39B8AD32B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C451E643-497F-0546-B045-5080C05B28C4}"/>
              </a:ext>
            </a:extLst>
          </p:cNvPr>
          <p:cNvSpPr/>
          <p:nvPr userDrawn="1"/>
        </p:nvSpPr>
        <p:spPr>
          <a:xfrm>
            <a:off x="-426720" y="5893631"/>
            <a:ext cx="266700" cy="685815"/>
          </a:xfrm>
          <a:prstGeom prst="roundRect">
            <a:avLst>
              <a:gd name="adj" fmla="val 8511"/>
            </a:avLst>
          </a:prstGeom>
          <a:solidFill>
            <a:srgbClr val="B5B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7246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0_Blank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3831E717-6F65-B14B-A854-F3079D6FA43D}"/>
              </a:ext>
            </a:extLst>
          </p:cNvPr>
          <p:cNvSpPr/>
          <p:nvPr userDrawn="1"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DBFF991D-922B-BD4C-822C-9BF7D5E9CA2F}"/>
              </a:ext>
            </a:extLst>
          </p:cNvPr>
          <p:cNvSpPr/>
          <p:nvPr userDrawn="1"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E288FF5-FB11-2D4C-9263-0722A01A70F3}"/>
              </a:ext>
            </a:extLst>
          </p:cNvPr>
          <p:cNvSpPr/>
          <p:nvPr userDrawn="1"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E27A1BA-8FA6-5042-AF5E-3DC09C5DBC34}"/>
              </a:ext>
            </a:extLst>
          </p:cNvPr>
          <p:cNvSpPr/>
          <p:nvPr userDrawn="1"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70E9A48A-826B-DD48-B0AC-5902E8C234FA}"/>
              </a:ext>
            </a:extLst>
          </p:cNvPr>
          <p:cNvSpPr/>
          <p:nvPr userDrawn="1"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3065AE7-E2E1-4247-A38D-6FD592E308B4}"/>
              </a:ext>
            </a:extLst>
          </p:cNvPr>
          <p:cNvSpPr/>
          <p:nvPr userDrawn="1"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F50E99BC-F599-F045-9C5F-F182A291F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E012F146-47F9-A646-B182-8CC39B8AD32B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E1187FFA-5693-384A-B7D7-421716AFCC1B}"/>
              </a:ext>
            </a:extLst>
          </p:cNvPr>
          <p:cNvSpPr/>
          <p:nvPr userDrawn="1"/>
        </p:nvSpPr>
        <p:spPr>
          <a:xfrm>
            <a:off x="-426720" y="5893631"/>
            <a:ext cx="266700" cy="685815"/>
          </a:xfrm>
          <a:prstGeom prst="roundRect">
            <a:avLst>
              <a:gd name="adj" fmla="val 8511"/>
            </a:avLst>
          </a:prstGeom>
          <a:solidFill>
            <a:srgbClr val="B5B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219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239270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FPT SOFTWARE – SLIDE MASTER</a:t>
            </a:r>
          </a:p>
        </p:txBody>
      </p:sp>
    </p:spTree>
    <p:extLst>
      <p:ext uri="{BB962C8B-B14F-4D97-AF65-F5344CB8AC3E}">
        <p14:creationId xmlns:p14="http://schemas.microsoft.com/office/powerpoint/2010/main" val="24554945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3" r:id="rId2"/>
    <p:sldLayoutId id="2147483663" r:id="rId3"/>
    <p:sldLayoutId id="2147483662" r:id="rId4"/>
    <p:sldLayoutId id="2147483667" r:id="rId5"/>
    <p:sldLayoutId id="2147483659" r:id="rId6"/>
    <p:sldLayoutId id="2147483660" r:id="rId7"/>
    <p:sldLayoutId id="2147483652" r:id="rId8"/>
    <p:sldLayoutId id="2147483665" r:id="rId9"/>
    <p:sldLayoutId id="2147483658" r:id="rId10"/>
    <p:sldLayoutId id="2147483657" r:id="rId11"/>
    <p:sldLayoutId id="2147483664" r:id="rId12"/>
    <p:sldLayoutId id="2147483666" r:id="rId13"/>
    <p:sldLayoutId id="2147483661" r:id="rId14"/>
    <p:sldLayoutId id="2147483656" r:id="rId15"/>
    <p:sldLayoutId id="2147483651" r:id="rId16"/>
    <p:sldLayoutId id="2147483655" r:id="rId17"/>
    <p:sldLayoutId id="2147483649" r:id="rId18"/>
    <p:sldLayoutId id="2147483668" r:id="rId19"/>
    <p:sldLayoutId id="2147483669" r:id="rId20"/>
    <p:sldLayoutId id="2147483670" r:id="rId21"/>
    <p:sldLayoutId id="2147483671" r:id="rId22"/>
    <p:sldLayoutId id="2147483672" r:id="rId23"/>
    <p:sldLayoutId id="2147483688" r:id="rId24"/>
    <p:sldLayoutId id="2147483687" r:id="rId25"/>
    <p:sldLayoutId id="2147483689" r:id="rId26"/>
    <p:sldLayoutId id="2147483690" r:id="rId27"/>
  </p:sldLayoutIdLst>
  <p:hf hd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b="1" kern="1200" baseline="0">
          <a:solidFill>
            <a:schemeClr val="tx1"/>
          </a:solidFill>
          <a:latin typeface="BR Omega VN" pitchFamily="2" charset="7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lipart.org/detail/4454/beetle-car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6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3.fsoft.com.vn/fsoft/GAM_PHIL_Internal.EmbedTraining/-/tree/Internal_Project_001/Internal_Projects/001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9463386-0B75-CC46-AAFD-693470F2816B}"/>
              </a:ext>
            </a:extLst>
          </p:cNvPr>
          <p:cNvSpPr/>
          <p:nvPr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CC95BAD-1051-D14A-A2ED-67EE951937C7}"/>
              </a:ext>
            </a:extLst>
          </p:cNvPr>
          <p:cNvSpPr/>
          <p:nvPr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C4DA5FEF-EAF7-7645-B0BE-475CDFB8EFB1}"/>
              </a:ext>
            </a:extLst>
          </p:cNvPr>
          <p:cNvSpPr/>
          <p:nvPr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87C41C3-37CF-D048-AE7D-FFF9DCC8F03C}"/>
              </a:ext>
            </a:extLst>
          </p:cNvPr>
          <p:cNvSpPr/>
          <p:nvPr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2F4A51A-9780-A043-9191-080CE4D0878B}"/>
              </a:ext>
            </a:extLst>
          </p:cNvPr>
          <p:cNvSpPr/>
          <p:nvPr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683E1FE3-E4C8-2241-9200-CEC360C515C4}"/>
              </a:ext>
            </a:extLst>
          </p:cNvPr>
          <p:cNvSpPr/>
          <p:nvPr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987600C-AC5D-0F48-84F3-929CFB857597}"/>
              </a:ext>
            </a:extLst>
          </p:cNvPr>
          <p:cNvSpPr txBox="1"/>
          <p:nvPr/>
        </p:nvSpPr>
        <p:spPr>
          <a:xfrm>
            <a:off x="603241" y="2710162"/>
            <a:ext cx="11323125" cy="163121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defRPr/>
            </a:pPr>
            <a:r>
              <a:rPr lang="en-US" sz="6000" b="1" spc="-100" dirty="0">
                <a:solidFill>
                  <a:schemeClr val="tx2"/>
                </a:solidFill>
                <a:ea typeface="+mn-lt"/>
                <a:cs typeface="+mn-lt"/>
              </a:rPr>
              <a:t>Car Prototype</a:t>
            </a:r>
            <a:endParaRPr lang="en-US" sz="6000" dirty="0">
              <a:solidFill>
                <a:schemeClr val="tx2"/>
              </a:solidFill>
              <a:cs typeface="Segoe UI"/>
            </a:endParaRPr>
          </a:p>
          <a:p>
            <a:pPr>
              <a:defRPr/>
            </a:pPr>
            <a:r>
              <a:rPr lang="en-US" sz="4000" b="1" spc="-100" dirty="0">
                <a:solidFill>
                  <a:schemeClr val="bg2"/>
                </a:solidFill>
                <a:latin typeface="BR Omega VN"/>
                <a:ea typeface="Meiryo"/>
                <a:cs typeface="Arial"/>
              </a:rPr>
              <a:t>GAM.PHI Internal Project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D3B4CA9-11B2-8F4E-8CBE-2036204A6C22}"/>
              </a:ext>
            </a:extLst>
          </p:cNvPr>
          <p:cNvGrpSpPr/>
          <p:nvPr/>
        </p:nvGrpSpPr>
        <p:grpSpPr>
          <a:xfrm>
            <a:off x="714046" y="5877655"/>
            <a:ext cx="1918748" cy="400110"/>
            <a:chOff x="5181600" y="3683000"/>
            <a:chExt cx="1918748" cy="400110"/>
          </a:xfrm>
        </p:grpSpPr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A3CEA531-4D84-CF4C-970E-E43526C6A0E7}"/>
                </a:ext>
              </a:extLst>
            </p:cNvPr>
            <p:cNvSpPr/>
            <p:nvPr/>
          </p:nvSpPr>
          <p:spPr>
            <a:xfrm>
              <a:off x="5181600" y="3683000"/>
              <a:ext cx="1918748" cy="400110"/>
            </a:xfrm>
            <a:prstGeom prst="roundRect">
              <a:avLst>
                <a:gd name="adj" fmla="val 50000"/>
              </a:avLst>
            </a:prstGeom>
            <a:solidFill>
              <a:srgbClr val="F371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R Omega VN" pitchFamily="2" charset="77"/>
                <a:ea typeface="Meiryo" panose="020B0604030504040204" pitchFamily="34" charset="-128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88C5204-60B0-C340-B0E1-BB7C810F8AA9}"/>
                </a:ext>
              </a:extLst>
            </p:cNvPr>
            <p:cNvSpPr txBox="1"/>
            <p:nvPr/>
          </p:nvSpPr>
          <p:spPr>
            <a:xfrm>
              <a:off x="5415823" y="3698881"/>
              <a:ext cx="1436681" cy="338554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>
                <a:defRPr/>
              </a:pPr>
              <a:r>
                <a:rPr lang="en-US" sz="1600" dirty="0">
                  <a:solidFill>
                    <a:schemeClr val="bg1"/>
                  </a:solidFill>
                  <a:latin typeface="BR Omega VN"/>
                  <a:ea typeface="Meiryo"/>
                  <a:cs typeface="Segoe UI"/>
                </a:rPr>
                <a:t>27 Apr</a:t>
              </a:r>
              <a:r>
                <a:rPr kumimoji="0" lang="en-US" sz="160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BR Omega VN"/>
                  <a:ea typeface="Meiryo"/>
                  <a:cs typeface="Segoe UI"/>
                </a:rPr>
                <a:t> </a:t>
              </a:r>
              <a:r>
                <a:rPr lang="en-US" sz="1600" dirty="0">
                  <a:solidFill>
                    <a:schemeClr val="bg1"/>
                  </a:solidFill>
                  <a:latin typeface="BR Omega VN"/>
                  <a:ea typeface="Meiryo"/>
                  <a:cs typeface="Segoe UI"/>
                </a:rPr>
                <a:t>2023</a:t>
              </a:r>
              <a:endParaRPr kumimoji="0" lang="en-US" sz="160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BR Omega VN"/>
                <a:ea typeface="Meiryo"/>
                <a:cs typeface="Segoe UI"/>
              </a:endParaRPr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0989B2E-3B70-5C4D-85CA-E8492CF8B4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2F146-47F9-A646-B182-8CC39B8AD32B}" type="slidenum">
              <a:rPr lang="x-none" smtClean="0"/>
              <a:pPr/>
              <a:t>1</a:t>
            </a:fld>
            <a:endParaRPr lang="x-none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E233492-2ADD-BB45-AFC5-90F2515BA32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6787" b="26203"/>
          <a:stretch/>
        </p:blipFill>
        <p:spPr>
          <a:xfrm>
            <a:off x="180875" y="1618804"/>
            <a:ext cx="2942038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146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79492 1.11111E-6 L -2.29167E-6 1.11111E-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75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Arrow: Up 29">
            <a:extLst>
              <a:ext uri="{FF2B5EF4-FFF2-40B4-BE49-F238E27FC236}">
                <a16:creationId xmlns:a16="http://schemas.microsoft.com/office/drawing/2014/main" id="{BB43DB8F-CCA6-5447-E58A-436806C3D705}"/>
              </a:ext>
            </a:extLst>
          </p:cNvPr>
          <p:cNvSpPr/>
          <p:nvPr/>
        </p:nvSpPr>
        <p:spPr>
          <a:xfrm rot="10800000">
            <a:off x="9869667" y="2358732"/>
            <a:ext cx="421073" cy="2894203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46" name="Picture 45" descr="A picture containing icon&#10;&#10;Description automatically generated">
            <a:extLst>
              <a:ext uri="{FF2B5EF4-FFF2-40B4-BE49-F238E27FC236}">
                <a16:creationId xmlns:a16="http://schemas.microsoft.com/office/drawing/2014/main" id="{8832EFC3-1372-2ABD-8C3E-94F6A1A6C9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rot="5400000">
            <a:off x="9454274" y="2849195"/>
            <a:ext cx="1384319" cy="685815"/>
          </a:xfrm>
          <a:prstGeom prst="rect">
            <a:avLst/>
          </a:prstGeom>
        </p:spPr>
      </p:pic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79EE11F5-2ED5-C342-8444-99494C5A96F5}"/>
              </a:ext>
            </a:extLst>
          </p:cNvPr>
          <p:cNvSpPr/>
          <p:nvPr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E2D97DF2-F492-2141-9F75-95E01ADBD2E2}"/>
              </a:ext>
            </a:extLst>
          </p:cNvPr>
          <p:cNvSpPr/>
          <p:nvPr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E0CB8DFC-8EAD-7146-9DA2-DCE69E9D8A31}"/>
              </a:ext>
            </a:extLst>
          </p:cNvPr>
          <p:cNvSpPr/>
          <p:nvPr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0188E7A0-5D28-C24B-8977-5C0BED8C3B3C}"/>
              </a:ext>
            </a:extLst>
          </p:cNvPr>
          <p:cNvSpPr/>
          <p:nvPr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8050812C-61EE-F94F-9165-8D99B7B2BD81}"/>
              </a:ext>
            </a:extLst>
          </p:cNvPr>
          <p:cNvSpPr/>
          <p:nvPr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C1BB22BE-C1D9-FB48-AF8B-7D2B244C7D9E}"/>
              </a:ext>
            </a:extLst>
          </p:cNvPr>
          <p:cNvSpPr/>
          <p:nvPr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FA69060-E337-754E-AA67-327947F5C2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BR Omega VN"/>
              </a:rPr>
              <a:t>Simulation path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76C681-8234-D34B-9B26-C1525C12C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2F146-47F9-A646-B182-8CC39B8AD32B}" type="slidenum">
              <a:rPr lang="x-none" smtClean="0"/>
              <a:pPr/>
              <a:t>10</a:t>
            </a:fld>
            <a:endParaRPr lang="x-none"/>
          </a:p>
        </p:txBody>
      </p:sp>
      <p:sp>
        <p:nvSpPr>
          <p:cNvPr id="6" name="Arrow: Up 5">
            <a:extLst>
              <a:ext uri="{FF2B5EF4-FFF2-40B4-BE49-F238E27FC236}">
                <a16:creationId xmlns:a16="http://schemas.microsoft.com/office/drawing/2014/main" id="{68432E95-8F57-3F9D-4199-65C246187D6D}"/>
              </a:ext>
            </a:extLst>
          </p:cNvPr>
          <p:cNvSpPr/>
          <p:nvPr/>
        </p:nvSpPr>
        <p:spPr>
          <a:xfrm>
            <a:off x="4498284" y="4075889"/>
            <a:ext cx="603115" cy="145271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8" name="Arrow: Bent 7">
            <a:extLst>
              <a:ext uri="{FF2B5EF4-FFF2-40B4-BE49-F238E27FC236}">
                <a16:creationId xmlns:a16="http://schemas.microsoft.com/office/drawing/2014/main" id="{5D1CA374-69E0-F194-D058-0E54C7E4A774}"/>
              </a:ext>
            </a:extLst>
          </p:cNvPr>
          <p:cNvSpPr/>
          <p:nvPr/>
        </p:nvSpPr>
        <p:spPr>
          <a:xfrm flipH="1">
            <a:off x="3914625" y="2996355"/>
            <a:ext cx="1007564" cy="844037"/>
          </a:xfrm>
          <a:prstGeom prst="bentArrow">
            <a:avLst/>
          </a:prstGeom>
          <a:scene3d>
            <a:camera prst="orthographicFront">
              <a:rot lat="0" lon="3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>
              <a:solidFill>
                <a:schemeClr val="tx1"/>
              </a:solidFill>
            </a:endParaRPr>
          </a:p>
        </p:txBody>
      </p:sp>
      <p:pic>
        <p:nvPicPr>
          <p:cNvPr id="4" name="Picture 3" descr="A picture containing icon&#10;&#10;Description automatically generated">
            <a:extLst>
              <a:ext uri="{FF2B5EF4-FFF2-40B4-BE49-F238E27FC236}">
                <a16:creationId xmlns:a16="http://schemas.microsoft.com/office/drawing/2014/main" id="{6594EFF9-EC48-2C88-9DFF-05B26F7570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rot="16200000">
            <a:off x="4072020" y="5842554"/>
            <a:ext cx="1384319" cy="685815"/>
          </a:xfrm>
          <a:prstGeom prst="rect">
            <a:avLst/>
          </a:prstGeom>
        </p:spPr>
      </p:pic>
      <p:pic>
        <p:nvPicPr>
          <p:cNvPr id="9" name="Picture 8" descr="A picture containing icon&#10;&#10;Description automatically generated">
            <a:extLst>
              <a:ext uri="{FF2B5EF4-FFF2-40B4-BE49-F238E27FC236}">
                <a16:creationId xmlns:a16="http://schemas.microsoft.com/office/drawing/2014/main" id="{1D325ED5-403F-E6A7-C80B-1354B8BFB6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flipH="1">
            <a:off x="2580445" y="2787444"/>
            <a:ext cx="1384319" cy="685815"/>
          </a:xfrm>
          <a:prstGeom prst="rect">
            <a:avLst/>
          </a:prstGeom>
        </p:spPr>
      </p:pic>
      <p:sp>
        <p:nvSpPr>
          <p:cNvPr id="10" name="Arrow: Bent 9">
            <a:extLst>
              <a:ext uri="{FF2B5EF4-FFF2-40B4-BE49-F238E27FC236}">
                <a16:creationId xmlns:a16="http://schemas.microsoft.com/office/drawing/2014/main" id="{E75B593D-7B7C-9048-2C34-94ADFDB8FF1A}"/>
              </a:ext>
            </a:extLst>
          </p:cNvPr>
          <p:cNvSpPr/>
          <p:nvPr/>
        </p:nvSpPr>
        <p:spPr>
          <a:xfrm rot="5400000" flipH="1">
            <a:off x="4098513" y="2409187"/>
            <a:ext cx="1007564" cy="873246"/>
          </a:xfrm>
          <a:prstGeom prst="bentArrow">
            <a:avLst/>
          </a:prstGeom>
          <a:scene3d>
            <a:camera prst="orthographicFront">
              <a:rot lat="0" lon="3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>
              <a:solidFill>
                <a:schemeClr val="tx1"/>
              </a:solidFill>
            </a:endParaRPr>
          </a:p>
        </p:txBody>
      </p:sp>
      <p:pic>
        <p:nvPicPr>
          <p:cNvPr id="11" name="Picture 10" descr="A picture containing icon&#10;&#10;Description automatically generated">
            <a:extLst>
              <a:ext uri="{FF2B5EF4-FFF2-40B4-BE49-F238E27FC236}">
                <a16:creationId xmlns:a16="http://schemas.microsoft.com/office/drawing/2014/main" id="{855B4F40-42A1-3A30-E1ED-A1261C8913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rot="5400000">
            <a:off x="4195171" y="1376687"/>
            <a:ext cx="1384319" cy="685815"/>
          </a:xfrm>
          <a:prstGeom prst="rect">
            <a:avLst/>
          </a:prstGeom>
        </p:spPr>
      </p:pic>
      <p:sp>
        <p:nvSpPr>
          <p:cNvPr id="12" name="Arrow: Bent 11">
            <a:extLst>
              <a:ext uri="{FF2B5EF4-FFF2-40B4-BE49-F238E27FC236}">
                <a16:creationId xmlns:a16="http://schemas.microsoft.com/office/drawing/2014/main" id="{8430CC3E-01C6-361C-E415-B2A9C9477F14}"/>
              </a:ext>
            </a:extLst>
          </p:cNvPr>
          <p:cNvSpPr/>
          <p:nvPr/>
        </p:nvSpPr>
        <p:spPr>
          <a:xfrm rot="10800000" flipH="1">
            <a:off x="4726446" y="2580210"/>
            <a:ext cx="1007564" cy="873246"/>
          </a:xfrm>
          <a:prstGeom prst="bentArrow">
            <a:avLst/>
          </a:prstGeom>
          <a:scene3d>
            <a:camera prst="orthographicFront">
              <a:rot lat="0" lon="3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>
              <a:solidFill>
                <a:schemeClr val="tx1"/>
              </a:solidFill>
            </a:endParaRPr>
          </a:p>
        </p:txBody>
      </p:sp>
      <p:sp>
        <p:nvSpPr>
          <p:cNvPr id="13" name="Arrow: Bent 12">
            <a:extLst>
              <a:ext uri="{FF2B5EF4-FFF2-40B4-BE49-F238E27FC236}">
                <a16:creationId xmlns:a16="http://schemas.microsoft.com/office/drawing/2014/main" id="{0AF7026B-19CA-02B7-EC67-9202CE22B5D9}"/>
              </a:ext>
            </a:extLst>
          </p:cNvPr>
          <p:cNvSpPr/>
          <p:nvPr/>
        </p:nvSpPr>
        <p:spPr>
          <a:xfrm rot="16200000" flipH="1">
            <a:off x="4531962" y="3203882"/>
            <a:ext cx="1007564" cy="873246"/>
          </a:xfrm>
          <a:prstGeom prst="bentArrow">
            <a:avLst/>
          </a:prstGeom>
          <a:scene3d>
            <a:camera prst="orthographicFront">
              <a:rot lat="0" lon="3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>
              <a:solidFill>
                <a:schemeClr val="tx1"/>
              </a:solidFill>
            </a:endParaRPr>
          </a:p>
        </p:txBody>
      </p:sp>
      <p:pic>
        <p:nvPicPr>
          <p:cNvPr id="14" name="Picture 13" descr="A picture containing icon&#10;&#10;Description automatically generated">
            <a:extLst>
              <a:ext uri="{FF2B5EF4-FFF2-40B4-BE49-F238E27FC236}">
                <a16:creationId xmlns:a16="http://schemas.microsoft.com/office/drawing/2014/main" id="{2013B301-C62E-D180-B3E6-1DF515E7B4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723414" y="2793814"/>
            <a:ext cx="1384319" cy="685815"/>
          </a:xfrm>
          <a:prstGeom prst="rect">
            <a:avLst/>
          </a:prstGeom>
        </p:spPr>
      </p:pic>
      <p:pic>
        <p:nvPicPr>
          <p:cNvPr id="15" name="Picture 14" descr="A picture containing icon&#10;&#10;Description automatically generated">
            <a:extLst>
              <a:ext uri="{FF2B5EF4-FFF2-40B4-BE49-F238E27FC236}">
                <a16:creationId xmlns:a16="http://schemas.microsoft.com/office/drawing/2014/main" id="{EA8194B1-4B0D-7FD9-3620-7E612024DF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rot="16200000">
            <a:off x="4423770" y="3563197"/>
            <a:ext cx="1384319" cy="68581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13CB9FF-38F2-A912-B577-25DA1F911922}"/>
              </a:ext>
            </a:extLst>
          </p:cNvPr>
          <p:cNvSpPr txBox="1"/>
          <p:nvPr/>
        </p:nvSpPr>
        <p:spPr>
          <a:xfrm>
            <a:off x="282102" y="1196502"/>
            <a:ext cx="9861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dirty="0"/>
              <a:t>Legend:</a:t>
            </a:r>
          </a:p>
          <a:p>
            <a:endParaRPr lang="en-PH" dirty="0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A6571562-C6C5-3C42-5E29-181E6BB3F7C7}"/>
              </a:ext>
            </a:extLst>
          </p:cNvPr>
          <p:cNvSpPr/>
          <p:nvPr/>
        </p:nvSpPr>
        <p:spPr>
          <a:xfrm>
            <a:off x="338562" y="1592642"/>
            <a:ext cx="873246" cy="2424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3268DD3-4D6D-6381-8BB1-D724EF08B166}"/>
              </a:ext>
            </a:extLst>
          </p:cNvPr>
          <p:cNvSpPr txBox="1"/>
          <p:nvPr/>
        </p:nvSpPr>
        <p:spPr>
          <a:xfrm>
            <a:off x="1268268" y="1519667"/>
            <a:ext cx="1508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dirty="0"/>
              <a:t>Car Direction</a:t>
            </a: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ECB33AAB-A0A5-4D5A-752B-18CF7FEDDB3C}"/>
              </a:ext>
            </a:extLst>
          </p:cNvPr>
          <p:cNvSpPr/>
          <p:nvPr/>
        </p:nvSpPr>
        <p:spPr>
          <a:xfrm rot="16200000">
            <a:off x="3940418" y="6064218"/>
            <a:ext cx="873246" cy="2424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85581C7D-A84E-2DE7-0BA1-A4CF6F482DC3}"/>
              </a:ext>
            </a:extLst>
          </p:cNvPr>
          <p:cNvSpPr/>
          <p:nvPr/>
        </p:nvSpPr>
        <p:spPr>
          <a:xfrm rot="10800000">
            <a:off x="2841107" y="2600111"/>
            <a:ext cx="873246" cy="2424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9EC412F2-FB4D-80F5-5107-9CB693B25CEC}"/>
              </a:ext>
            </a:extLst>
          </p:cNvPr>
          <p:cNvSpPr/>
          <p:nvPr/>
        </p:nvSpPr>
        <p:spPr>
          <a:xfrm rot="5400000">
            <a:off x="4904357" y="1511882"/>
            <a:ext cx="873246" cy="2424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233ACF05-89BA-23D4-D594-87CCBA6FD9D2}"/>
              </a:ext>
            </a:extLst>
          </p:cNvPr>
          <p:cNvSpPr/>
          <p:nvPr/>
        </p:nvSpPr>
        <p:spPr>
          <a:xfrm>
            <a:off x="5984248" y="2621399"/>
            <a:ext cx="873246" cy="2424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CEE9AA9-E95B-BC34-35F5-CC70DC76D95E}"/>
              </a:ext>
            </a:extLst>
          </p:cNvPr>
          <p:cNvSpPr txBox="1"/>
          <p:nvPr/>
        </p:nvSpPr>
        <p:spPr>
          <a:xfrm>
            <a:off x="3028917" y="5126168"/>
            <a:ext cx="1665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dirty="0"/>
              <a:t>1. Forward 10s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77E163C-870C-5D7B-2A86-5A53B3527B52}"/>
              </a:ext>
            </a:extLst>
          </p:cNvPr>
          <p:cNvSpPr txBox="1"/>
          <p:nvPr/>
        </p:nvSpPr>
        <p:spPr>
          <a:xfrm>
            <a:off x="3447953" y="3569822"/>
            <a:ext cx="1255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dirty="0"/>
              <a:t>2. Turn left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07A26D2-9F9C-0C23-A831-5B83618BA577}"/>
              </a:ext>
            </a:extLst>
          </p:cNvPr>
          <p:cNvSpPr txBox="1"/>
          <p:nvPr/>
        </p:nvSpPr>
        <p:spPr>
          <a:xfrm>
            <a:off x="3041501" y="2138350"/>
            <a:ext cx="1746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dirty="0"/>
              <a:t>3. Reverse right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9F93D43-A05C-FCD9-3859-48DF89A22620}"/>
              </a:ext>
            </a:extLst>
          </p:cNvPr>
          <p:cNvSpPr txBox="1"/>
          <p:nvPr/>
        </p:nvSpPr>
        <p:spPr>
          <a:xfrm>
            <a:off x="5239067" y="2136147"/>
            <a:ext cx="1255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dirty="0"/>
              <a:t>4. Turn left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A3CFAC8-1D4E-442A-0C71-90F99DC685E1}"/>
              </a:ext>
            </a:extLst>
          </p:cNvPr>
          <p:cNvSpPr txBox="1"/>
          <p:nvPr/>
        </p:nvSpPr>
        <p:spPr>
          <a:xfrm>
            <a:off x="5387601" y="3478028"/>
            <a:ext cx="1746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dirty="0"/>
              <a:t>5. Reverse right</a:t>
            </a:r>
          </a:p>
        </p:txBody>
      </p:sp>
      <p:pic>
        <p:nvPicPr>
          <p:cNvPr id="28" name="Picture 27" descr="A picture containing icon&#10;&#10;Description automatically generated">
            <a:extLst>
              <a:ext uri="{FF2B5EF4-FFF2-40B4-BE49-F238E27FC236}">
                <a16:creationId xmlns:a16="http://schemas.microsoft.com/office/drawing/2014/main" id="{80FAE5B9-9CFD-A961-0CDF-4DDA8268BB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rot="16200000">
            <a:off x="9318771" y="1376687"/>
            <a:ext cx="1384319" cy="685815"/>
          </a:xfrm>
          <a:prstGeom prst="rect">
            <a:avLst/>
          </a:prstGeom>
        </p:spPr>
      </p:pic>
      <p:sp>
        <p:nvSpPr>
          <p:cNvPr id="29" name="Arrow: Right 28">
            <a:extLst>
              <a:ext uri="{FF2B5EF4-FFF2-40B4-BE49-F238E27FC236}">
                <a16:creationId xmlns:a16="http://schemas.microsoft.com/office/drawing/2014/main" id="{19B4C6CC-2690-9E85-3B6D-041DF878210C}"/>
              </a:ext>
            </a:extLst>
          </p:cNvPr>
          <p:cNvSpPr/>
          <p:nvPr/>
        </p:nvSpPr>
        <p:spPr>
          <a:xfrm rot="16200000">
            <a:off x="9137288" y="1592642"/>
            <a:ext cx="873246" cy="2424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8" name="Arrow: Bent 37">
            <a:extLst>
              <a:ext uri="{FF2B5EF4-FFF2-40B4-BE49-F238E27FC236}">
                <a16:creationId xmlns:a16="http://schemas.microsoft.com/office/drawing/2014/main" id="{A00627CF-64D7-CE13-ED2B-829E40AFF044}"/>
              </a:ext>
            </a:extLst>
          </p:cNvPr>
          <p:cNvSpPr/>
          <p:nvPr/>
        </p:nvSpPr>
        <p:spPr>
          <a:xfrm>
            <a:off x="9979915" y="4144286"/>
            <a:ext cx="782652" cy="843425"/>
          </a:xfrm>
          <a:prstGeom prst="bentArrow">
            <a:avLst/>
          </a:prstGeom>
          <a:scene3d>
            <a:camera prst="orthographicFront">
              <a:rot lat="0" lon="3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>
              <a:solidFill>
                <a:schemeClr val="tx1"/>
              </a:solidFill>
            </a:endParaRPr>
          </a:p>
        </p:txBody>
      </p:sp>
      <p:pic>
        <p:nvPicPr>
          <p:cNvPr id="39" name="Picture 38" descr="A picture containing icon&#10;&#10;Description automatically generated">
            <a:extLst>
              <a:ext uri="{FF2B5EF4-FFF2-40B4-BE49-F238E27FC236}">
                <a16:creationId xmlns:a16="http://schemas.microsoft.com/office/drawing/2014/main" id="{2EB6B9A9-4481-0346-B335-1F666F6C5C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rot="16200000">
            <a:off x="9336174" y="5684877"/>
            <a:ext cx="1384319" cy="685815"/>
          </a:xfrm>
          <a:prstGeom prst="rect">
            <a:avLst/>
          </a:prstGeom>
        </p:spPr>
      </p:pic>
      <p:sp>
        <p:nvSpPr>
          <p:cNvPr id="40" name="Arrow: Right 39">
            <a:extLst>
              <a:ext uri="{FF2B5EF4-FFF2-40B4-BE49-F238E27FC236}">
                <a16:creationId xmlns:a16="http://schemas.microsoft.com/office/drawing/2014/main" id="{207EEDA0-38CE-BE57-E1B2-CA6F36F3FB13}"/>
              </a:ext>
            </a:extLst>
          </p:cNvPr>
          <p:cNvSpPr/>
          <p:nvPr/>
        </p:nvSpPr>
        <p:spPr>
          <a:xfrm rot="16200000">
            <a:off x="9163778" y="5908293"/>
            <a:ext cx="873246" cy="2424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41" name="Picture 40" descr="A picture containing icon&#10;&#10;Description automatically generated">
            <a:extLst>
              <a:ext uri="{FF2B5EF4-FFF2-40B4-BE49-F238E27FC236}">
                <a16:creationId xmlns:a16="http://schemas.microsoft.com/office/drawing/2014/main" id="{EAD60540-9C8D-DD11-1DC6-45BD907F08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0731448" y="4033434"/>
            <a:ext cx="1384319" cy="685815"/>
          </a:xfrm>
          <a:prstGeom prst="rect">
            <a:avLst/>
          </a:prstGeom>
        </p:spPr>
      </p:pic>
      <p:sp>
        <p:nvSpPr>
          <p:cNvPr id="42" name="Arrow: Right 41">
            <a:extLst>
              <a:ext uri="{FF2B5EF4-FFF2-40B4-BE49-F238E27FC236}">
                <a16:creationId xmlns:a16="http://schemas.microsoft.com/office/drawing/2014/main" id="{B342F9B5-CDAC-C4FF-B753-F27E643040D5}"/>
              </a:ext>
            </a:extLst>
          </p:cNvPr>
          <p:cNvSpPr/>
          <p:nvPr/>
        </p:nvSpPr>
        <p:spPr>
          <a:xfrm>
            <a:off x="10992282" y="3861019"/>
            <a:ext cx="873246" cy="2424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3" name="Arrow: Bent 42">
            <a:extLst>
              <a:ext uri="{FF2B5EF4-FFF2-40B4-BE49-F238E27FC236}">
                <a16:creationId xmlns:a16="http://schemas.microsoft.com/office/drawing/2014/main" id="{C9350E1B-E73C-2330-F6D5-93B04FF28CFA}"/>
              </a:ext>
            </a:extLst>
          </p:cNvPr>
          <p:cNvSpPr/>
          <p:nvPr/>
        </p:nvSpPr>
        <p:spPr>
          <a:xfrm rot="16200000">
            <a:off x="9816928" y="3685044"/>
            <a:ext cx="863365" cy="632921"/>
          </a:xfrm>
          <a:prstGeom prst="bentArrow">
            <a:avLst/>
          </a:prstGeom>
          <a:scene3d>
            <a:camera prst="orthographicFront">
              <a:rot lat="0" lon="3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>
              <a:solidFill>
                <a:schemeClr val="tx1"/>
              </a:solidFill>
            </a:endParaRPr>
          </a:p>
        </p:txBody>
      </p:sp>
      <p:sp>
        <p:nvSpPr>
          <p:cNvPr id="44" name="Arrow: Bent 43">
            <a:extLst>
              <a:ext uri="{FF2B5EF4-FFF2-40B4-BE49-F238E27FC236}">
                <a16:creationId xmlns:a16="http://schemas.microsoft.com/office/drawing/2014/main" id="{A07CE4C5-5E25-9AEF-9E52-525229D0B645}"/>
              </a:ext>
            </a:extLst>
          </p:cNvPr>
          <p:cNvSpPr/>
          <p:nvPr/>
        </p:nvSpPr>
        <p:spPr>
          <a:xfrm rot="10800000">
            <a:off x="9410407" y="3770131"/>
            <a:ext cx="782652" cy="773907"/>
          </a:xfrm>
          <a:prstGeom prst="bentArrow">
            <a:avLst/>
          </a:prstGeom>
          <a:scene3d>
            <a:camera prst="orthographicFront">
              <a:rot lat="0" lon="3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>
              <a:solidFill>
                <a:schemeClr val="tx1"/>
              </a:solidFill>
            </a:endParaRPr>
          </a:p>
        </p:txBody>
      </p:sp>
      <p:sp>
        <p:nvSpPr>
          <p:cNvPr id="45" name="Arrow: Bent 44">
            <a:extLst>
              <a:ext uri="{FF2B5EF4-FFF2-40B4-BE49-F238E27FC236}">
                <a16:creationId xmlns:a16="http://schemas.microsoft.com/office/drawing/2014/main" id="{D94843FD-5111-A334-A6AA-412FB0FE126B}"/>
              </a:ext>
            </a:extLst>
          </p:cNvPr>
          <p:cNvSpPr/>
          <p:nvPr/>
        </p:nvSpPr>
        <p:spPr>
          <a:xfrm rot="5400000">
            <a:off x="9534448" y="4370255"/>
            <a:ext cx="782652" cy="534569"/>
          </a:xfrm>
          <a:prstGeom prst="bentArrow">
            <a:avLst/>
          </a:prstGeom>
          <a:scene3d>
            <a:camera prst="orthographicFront">
              <a:rot lat="0" lon="3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>
              <a:solidFill>
                <a:schemeClr val="tx1"/>
              </a:solidFill>
            </a:endParaRPr>
          </a:p>
        </p:txBody>
      </p:sp>
      <p:sp>
        <p:nvSpPr>
          <p:cNvPr id="47" name="Arrow: Right 46">
            <a:extLst>
              <a:ext uri="{FF2B5EF4-FFF2-40B4-BE49-F238E27FC236}">
                <a16:creationId xmlns:a16="http://schemas.microsoft.com/office/drawing/2014/main" id="{45088983-D1E7-0AB5-E971-996EA4197491}"/>
              </a:ext>
            </a:extLst>
          </p:cNvPr>
          <p:cNvSpPr/>
          <p:nvPr/>
        </p:nvSpPr>
        <p:spPr>
          <a:xfrm rot="5400000">
            <a:off x="10125809" y="3091713"/>
            <a:ext cx="873246" cy="2424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48" name="Picture 47" descr="A picture containing icon&#10;&#10;Description automatically generated">
            <a:extLst>
              <a:ext uri="{FF2B5EF4-FFF2-40B4-BE49-F238E27FC236}">
                <a16:creationId xmlns:a16="http://schemas.microsoft.com/office/drawing/2014/main" id="{DCB90426-7538-9394-DF7B-7964029A0B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flipH="1">
            <a:off x="8044540" y="4046284"/>
            <a:ext cx="1384319" cy="685815"/>
          </a:xfrm>
          <a:prstGeom prst="rect">
            <a:avLst/>
          </a:prstGeom>
        </p:spPr>
      </p:pic>
      <p:sp>
        <p:nvSpPr>
          <p:cNvPr id="49" name="Arrow: Right 48">
            <a:extLst>
              <a:ext uri="{FF2B5EF4-FFF2-40B4-BE49-F238E27FC236}">
                <a16:creationId xmlns:a16="http://schemas.microsoft.com/office/drawing/2014/main" id="{10E01991-EEE3-0C0D-60D3-AAA3035194DC}"/>
              </a:ext>
            </a:extLst>
          </p:cNvPr>
          <p:cNvSpPr/>
          <p:nvPr/>
        </p:nvSpPr>
        <p:spPr>
          <a:xfrm rot="10800000">
            <a:off x="8305202" y="3858951"/>
            <a:ext cx="873246" cy="2424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773B9E6-64B0-38D5-7C7A-6625B3561593}"/>
              </a:ext>
            </a:extLst>
          </p:cNvPr>
          <p:cNvSpPr txBox="1"/>
          <p:nvPr/>
        </p:nvSpPr>
        <p:spPr>
          <a:xfrm>
            <a:off x="8031982" y="2210878"/>
            <a:ext cx="1802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dirty="0"/>
              <a:t>6. Backward 10s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A6FC47D-6CAC-FAFA-DC96-392A3AE064DD}"/>
              </a:ext>
            </a:extLst>
          </p:cNvPr>
          <p:cNvSpPr txBox="1"/>
          <p:nvPr/>
        </p:nvSpPr>
        <p:spPr>
          <a:xfrm>
            <a:off x="10488959" y="4719249"/>
            <a:ext cx="14048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dirty="0"/>
              <a:t>7. Turn right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6266FD5-6397-A76B-9AF0-4DC86C9E836B}"/>
              </a:ext>
            </a:extLst>
          </p:cNvPr>
          <p:cNvSpPr txBox="1"/>
          <p:nvPr/>
        </p:nvSpPr>
        <p:spPr>
          <a:xfrm>
            <a:off x="10456801" y="3578123"/>
            <a:ext cx="15965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dirty="0"/>
              <a:t>8. Reverse left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6067BA4-736B-F14C-26F6-ED3247ED267F}"/>
              </a:ext>
            </a:extLst>
          </p:cNvPr>
          <p:cNvSpPr txBox="1"/>
          <p:nvPr/>
        </p:nvSpPr>
        <p:spPr>
          <a:xfrm>
            <a:off x="8443893" y="3441323"/>
            <a:ext cx="14048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dirty="0"/>
              <a:t>9. Turn right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C9B05D2-BFDE-BCBB-4A12-7D11CF54B3E5}"/>
              </a:ext>
            </a:extLst>
          </p:cNvPr>
          <p:cNvSpPr txBox="1"/>
          <p:nvPr/>
        </p:nvSpPr>
        <p:spPr>
          <a:xfrm>
            <a:off x="8256780" y="4637150"/>
            <a:ext cx="1721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dirty="0"/>
              <a:t>10. Reverse left</a:t>
            </a:r>
          </a:p>
        </p:txBody>
      </p:sp>
      <p:pic>
        <p:nvPicPr>
          <p:cNvPr id="55" name="Picture 54" descr="A picture containing icon&#10;&#10;Description automatically generated">
            <a:extLst>
              <a:ext uri="{FF2B5EF4-FFF2-40B4-BE49-F238E27FC236}">
                <a16:creationId xmlns:a16="http://schemas.microsoft.com/office/drawing/2014/main" id="{BFAB4D3C-9376-50A7-84DA-E944F51433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30449" y="1775077"/>
            <a:ext cx="1384319" cy="685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8073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F70490E-B4CB-4C48-929F-E0B446DE20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67" y="0"/>
            <a:ext cx="12187066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61D0291-4B66-E049-A0A9-EE2177C7C787}"/>
              </a:ext>
            </a:extLst>
          </p:cNvPr>
          <p:cNvSpPr txBox="1"/>
          <p:nvPr/>
        </p:nvSpPr>
        <p:spPr>
          <a:xfrm>
            <a:off x="772377" y="4966548"/>
            <a:ext cx="11077318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defRPr/>
            </a:pPr>
            <a:r>
              <a:rPr lang="en-US" sz="4800" b="1" spc="-100" dirty="0">
                <a:solidFill>
                  <a:srgbClr val="F37121"/>
                </a:solidFill>
                <a:latin typeface="BR Omega"/>
                <a:cs typeface="Arial"/>
              </a:rPr>
              <a:t>05. </a:t>
            </a:r>
            <a:r>
              <a:rPr lang="en-US" sz="4800" b="1" dirty="0">
                <a:solidFill>
                  <a:srgbClr val="19226D"/>
                </a:solidFill>
                <a:latin typeface="Meiryo"/>
                <a:ea typeface="Meiryo"/>
              </a:rPr>
              <a:t>Improvements and Limitations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2818E5D-061B-6646-B4A0-26A6979F666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6787" b="26203"/>
          <a:stretch/>
        </p:blipFill>
        <p:spPr>
          <a:xfrm>
            <a:off x="262054" y="3902927"/>
            <a:ext cx="2942038" cy="981307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096D42-5215-4747-90F6-659F764B36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685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79492 -2.22222E-6 L 1.875E-6 -2.22222E-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74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79EE11F5-2ED5-C342-8444-99494C5A96F5}"/>
              </a:ext>
            </a:extLst>
          </p:cNvPr>
          <p:cNvSpPr/>
          <p:nvPr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E2D97DF2-F492-2141-9F75-95E01ADBD2E2}"/>
              </a:ext>
            </a:extLst>
          </p:cNvPr>
          <p:cNvSpPr/>
          <p:nvPr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E0CB8DFC-8EAD-7146-9DA2-DCE69E9D8A31}"/>
              </a:ext>
            </a:extLst>
          </p:cNvPr>
          <p:cNvSpPr/>
          <p:nvPr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0188E7A0-5D28-C24B-8977-5C0BED8C3B3C}"/>
              </a:ext>
            </a:extLst>
          </p:cNvPr>
          <p:cNvSpPr/>
          <p:nvPr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8050812C-61EE-F94F-9165-8D99B7B2BD81}"/>
              </a:ext>
            </a:extLst>
          </p:cNvPr>
          <p:cNvSpPr/>
          <p:nvPr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C1BB22BE-C1D9-FB48-AF8B-7D2B244C7D9E}"/>
              </a:ext>
            </a:extLst>
          </p:cNvPr>
          <p:cNvSpPr/>
          <p:nvPr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 Placeholder 6">
            <a:extLst>
              <a:ext uri="{FF2B5EF4-FFF2-40B4-BE49-F238E27FC236}">
                <a16:creationId xmlns:a16="http://schemas.microsoft.com/office/drawing/2014/main" id="{8328A761-9FB9-E744-B6AB-D407612EA235}"/>
              </a:ext>
            </a:extLst>
          </p:cNvPr>
          <p:cNvSpPr txBox="1">
            <a:spLocks/>
          </p:cNvSpPr>
          <p:nvPr/>
        </p:nvSpPr>
        <p:spPr>
          <a:xfrm>
            <a:off x="837028" y="1305434"/>
            <a:ext cx="10511143" cy="3078329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457120" indent="-457120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990427" indent="-380933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52373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213322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74272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335221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endParaRPr lang="en-US" sz="2200">
              <a:solidFill>
                <a:schemeClr val="accent5"/>
              </a:solidFill>
              <a:cs typeface="Segoe UI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FA69060-E337-754E-AA67-327947F5C2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BR Omega VN"/>
              </a:rPr>
              <a:t>Improvements and Limitations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76C681-8234-D34B-9B26-C1525C12C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2F146-47F9-A646-B182-8CC39B8AD32B}" type="slidenum">
              <a:rPr lang="x-none" smtClean="0"/>
              <a:pPr/>
              <a:t>12</a:t>
            </a:fld>
            <a:endParaRPr lang="x-none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8FEC7B-F788-FDFB-7DD9-47164B1AFBE1}"/>
              </a:ext>
            </a:extLst>
          </p:cNvPr>
          <p:cNvSpPr txBox="1"/>
          <p:nvPr/>
        </p:nvSpPr>
        <p:spPr>
          <a:xfrm>
            <a:off x="370969" y="1190096"/>
            <a:ext cx="9976019" cy="501675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86995" algn="just">
              <a:defRPr/>
            </a:pPr>
            <a:r>
              <a:rPr lang="en-US" sz="2000" dirty="0">
                <a:solidFill>
                  <a:schemeClr val="accent5"/>
                </a:solidFill>
                <a:latin typeface="+mj-lt"/>
              </a:rPr>
              <a:t>Limitations</a:t>
            </a:r>
          </a:p>
          <a:p>
            <a:pPr marL="429895" indent="-342900" algn="just">
              <a:buFont typeface="Wingdings" panose="05000000000000000000" pitchFamily="2" charset="2"/>
              <a:buChar char="v"/>
              <a:defRPr/>
            </a:pPr>
            <a:r>
              <a:rPr lang="en-US" sz="2000" dirty="0">
                <a:solidFill>
                  <a:schemeClr val="accent5"/>
                </a:solidFill>
                <a:latin typeface="+mj-lt"/>
              </a:rPr>
              <a:t>Control inputs are currently being simulated in main ECU</a:t>
            </a:r>
          </a:p>
          <a:p>
            <a:pPr marL="429895" indent="-342900" algn="just">
              <a:buFont typeface="Wingdings" panose="05000000000000000000" pitchFamily="2" charset="2"/>
              <a:buChar char="v"/>
              <a:defRPr/>
            </a:pPr>
            <a:r>
              <a:rPr lang="en-US" sz="2000" dirty="0">
                <a:solidFill>
                  <a:schemeClr val="accent5"/>
                </a:solidFill>
                <a:latin typeface="+mj-lt"/>
              </a:rPr>
              <a:t>Airbag module is not available yet, use LED instead for crash detection</a:t>
            </a:r>
          </a:p>
          <a:p>
            <a:pPr marL="429895" indent="-342900" algn="just">
              <a:buFont typeface="Wingdings" panose="05000000000000000000" pitchFamily="2" charset="2"/>
              <a:buChar char="v"/>
              <a:defRPr/>
            </a:pPr>
            <a:r>
              <a:rPr lang="en-US" sz="2000" dirty="0">
                <a:solidFill>
                  <a:schemeClr val="accent5"/>
                </a:solidFill>
                <a:latin typeface="+mj-lt"/>
              </a:rPr>
              <a:t>Accelerometer module is not yet available (For crash detection)</a:t>
            </a:r>
          </a:p>
          <a:p>
            <a:pPr marL="429895" indent="-342900" algn="just">
              <a:buFont typeface="Wingdings" panose="05000000000000000000" pitchFamily="2" charset="2"/>
              <a:buChar char="v"/>
              <a:defRPr/>
            </a:pPr>
            <a:r>
              <a:rPr lang="en-US" sz="2000" dirty="0">
                <a:solidFill>
                  <a:schemeClr val="accent5"/>
                </a:solidFill>
                <a:latin typeface="+mj-lt"/>
              </a:rPr>
              <a:t>Only 2 ultrasonic sensors are available instead of 3</a:t>
            </a:r>
          </a:p>
          <a:p>
            <a:pPr marL="429895" indent="-342900" algn="just">
              <a:buFont typeface="Wingdings" panose="05000000000000000000" pitchFamily="2" charset="2"/>
              <a:buChar char="v"/>
              <a:defRPr/>
            </a:pPr>
            <a:r>
              <a:rPr lang="en-US" sz="2000" dirty="0">
                <a:solidFill>
                  <a:schemeClr val="accent5"/>
                </a:solidFill>
                <a:latin typeface="+mj-lt"/>
              </a:rPr>
              <a:t>Setting of motor speed is currently fixed in ECU2</a:t>
            </a:r>
          </a:p>
          <a:p>
            <a:pPr marL="429895" indent="-342900" algn="just">
              <a:buFont typeface="Wingdings" panose="05000000000000000000" pitchFamily="2" charset="2"/>
              <a:buChar char="v"/>
              <a:defRPr/>
            </a:pPr>
            <a:r>
              <a:rPr lang="en-US" sz="2000" dirty="0">
                <a:solidFill>
                  <a:schemeClr val="accent5"/>
                </a:solidFill>
                <a:latin typeface="+mj-lt"/>
              </a:rPr>
              <a:t>Headlight enabled on power on</a:t>
            </a:r>
          </a:p>
          <a:p>
            <a:pPr marL="429895" indent="-342900" algn="just">
              <a:buFont typeface="Wingdings" panose="05000000000000000000" pitchFamily="2" charset="2"/>
              <a:buChar char="v"/>
              <a:defRPr/>
            </a:pPr>
            <a:endParaRPr lang="en-US" sz="2000" dirty="0">
              <a:solidFill>
                <a:schemeClr val="accent5"/>
              </a:solidFill>
              <a:latin typeface="+mj-lt"/>
            </a:endParaRPr>
          </a:p>
          <a:p>
            <a:pPr marL="429895" indent="-342900" algn="just">
              <a:buFont typeface="Wingdings" panose="05000000000000000000" pitchFamily="2" charset="2"/>
              <a:buChar char="v"/>
              <a:defRPr/>
            </a:pPr>
            <a:endParaRPr lang="en-US" sz="2000" dirty="0">
              <a:solidFill>
                <a:schemeClr val="accent5"/>
              </a:solidFill>
              <a:latin typeface="+mj-lt"/>
            </a:endParaRPr>
          </a:p>
          <a:p>
            <a:pPr marL="86995" algn="just">
              <a:defRPr/>
            </a:pPr>
            <a:r>
              <a:rPr lang="en-US" sz="2000" dirty="0">
                <a:solidFill>
                  <a:schemeClr val="accent5"/>
                </a:solidFill>
                <a:latin typeface="+mj-lt"/>
              </a:rPr>
              <a:t>Improvements</a:t>
            </a:r>
          </a:p>
          <a:p>
            <a:pPr marL="429895" indent="-342900" algn="just">
              <a:buFont typeface="Wingdings" panose="05000000000000000000" pitchFamily="2" charset="2"/>
              <a:buChar char="v"/>
              <a:defRPr/>
            </a:pPr>
            <a:r>
              <a:rPr lang="en-US" sz="2000" dirty="0">
                <a:solidFill>
                  <a:schemeClr val="accent5"/>
                </a:solidFill>
                <a:latin typeface="+mj-lt"/>
              </a:rPr>
              <a:t>Control inputs will be handled by the main ECU</a:t>
            </a:r>
          </a:p>
          <a:p>
            <a:pPr marL="429895" indent="-342900" algn="just">
              <a:buFont typeface="Wingdings" panose="05000000000000000000" pitchFamily="2" charset="2"/>
              <a:buChar char="v"/>
              <a:defRPr/>
            </a:pPr>
            <a:r>
              <a:rPr lang="en-US" sz="2000" dirty="0">
                <a:solidFill>
                  <a:schemeClr val="accent5"/>
                </a:solidFill>
                <a:latin typeface="+mj-lt"/>
              </a:rPr>
              <a:t>Airbag module will be available</a:t>
            </a:r>
          </a:p>
          <a:p>
            <a:pPr marL="429895" indent="-342900" algn="just">
              <a:buFont typeface="Wingdings" panose="05000000000000000000" pitchFamily="2" charset="2"/>
              <a:buChar char="v"/>
              <a:defRPr/>
            </a:pPr>
            <a:r>
              <a:rPr lang="en-US" sz="2000" dirty="0">
                <a:solidFill>
                  <a:schemeClr val="accent5"/>
                </a:solidFill>
                <a:latin typeface="+mj-lt"/>
              </a:rPr>
              <a:t>Accelerometer module will be available</a:t>
            </a:r>
          </a:p>
          <a:p>
            <a:pPr marL="429895" indent="-342900" algn="just">
              <a:buFont typeface="Wingdings" panose="05000000000000000000" pitchFamily="2" charset="2"/>
              <a:buChar char="v"/>
              <a:defRPr/>
            </a:pPr>
            <a:r>
              <a:rPr lang="en-US" sz="2000" dirty="0">
                <a:solidFill>
                  <a:schemeClr val="accent5"/>
                </a:solidFill>
                <a:latin typeface="+mj-lt"/>
              </a:rPr>
              <a:t>Crash detection will use accelerometer module’s data to determine a crash event</a:t>
            </a:r>
          </a:p>
          <a:p>
            <a:pPr marL="429895" indent="-342900" algn="just">
              <a:buFont typeface="Wingdings" panose="05000000000000000000" pitchFamily="2" charset="2"/>
              <a:buChar char="v"/>
              <a:defRPr/>
            </a:pPr>
            <a:r>
              <a:rPr lang="en-US" sz="2000" dirty="0">
                <a:solidFill>
                  <a:schemeClr val="accent5"/>
                </a:solidFill>
                <a:latin typeface="+mj-lt"/>
              </a:rPr>
              <a:t>Main controller can specify speed value</a:t>
            </a:r>
          </a:p>
          <a:p>
            <a:pPr marL="429895" indent="-342900" algn="just">
              <a:buFont typeface="Wingdings" panose="05000000000000000000" pitchFamily="2" charset="2"/>
              <a:buChar char="v"/>
              <a:defRPr/>
            </a:pPr>
            <a:r>
              <a:rPr lang="en-US" sz="2000" dirty="0">
                <a:solidFill>
                  <a:schemeClr val="accent5"/>
                </a:solidFill>
                <a:latin typeface="+mj-lt"/>
              </a:rPr>
              <a:t>Main controller can turn headlight on/off</a:t>
            </a:r>
          </a:p>
        </p:txBody>
      </p:sp>
    </p:spTree>
    <p:extLst>
      <p:ext uri="{BB962C8B-B14F-4D97-AF65-F5344CB8AC3E}">
        <p14:creationId xmlns:p14="http://schemas.microsoft.com/office/powerpoint/2010/main" val="26867563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2145F29D-A42F-4744-89EF-9F22ADBE3257}"/>
              </a:ext>
            </a:extLst>
          </p:cNvPr>
          <p:cNvSpPr/>
          <p:nvPr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B74D0CAF-E251-1B45-90EE-516770F19E93}"/>
              </a:ext>
            </a:extLst>
          </p:cNvPr>
          <p:cNvSpPr/>
          <p:nvPr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0B60DC3-1B5C-514F-8555-4B7AEC2F08DD}"/>
              </a:ext>
            </a:extLst>
          </p:cNvPr>
          <p:cNvSpPr/>
          <p:nvPr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57C38C0-D163-3D4F-9A2B-CC3726613ED8}"/>
              </a:ext>
            </a:extLst>
          </p:cNvPr>
          <p:cNvSpPr/>
          <p:nvPr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751304F1-7CD1-9942-94FE-F5EBEA7B5A28}"/>
              </a:ext>
            </a:extLst>
          </p:cNvPr>
          <p:cNvSpPr/>
          <p:nvPr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BC89E39-F92F-4C48-9326-E0A54168FFC1}"/>
              </a:ext>
            </a:extLst>
          </p:cNvPr>
          <p:cNvSpPr/>
          <p:nvPr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4A17C81-171E-6A4F-AC6A-269DCA9636E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990" t="29979" r="14237" b="30359"/>
          <a:stretch/>
        </p:blipFill>
        <p:spPr>
          <a:xfrm>
            <a:off x="954656" y="1047268"/>
            <a:ext cx="1822517" cy="69522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BF5E8C1-8DE8-0841-A4C2-E2F21DE55801}"/>
              </a:ext>
            </a:extLst>
          </p:cNvPr>
          <p:cNvSpPr txBox="1"/>
          <p:nvPr/>
        </p:nvSpPr>
        <p:spPr>
          <a:xfrm>
            <a:off x="1066799" y="2155031"/>
            <a:ext cx="3720861" cy="143827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b="1">
                <a:solidFill>
                  <a:srgbClr val="F37121"/>
                </a:solidFill>
              </a:rPr>
              <a:t>CONTACT US </a:t>
            </a:r>
            <a:endParaRPr lang="en-US" sz="1200">
              <a:solidFill>
                <a:srgbClr val="F37121"/>
              </a:solidFill>
            </a:endParaRPr>
          </a:p>
          <a:p>
            <a:pPr>
              <a:lnSpc>
                <a:spcPct val="120000"/>
              </a:lnSpc>
            </a:pPr>
            <a:r>
              <a:rPr lang="en-US" sz="1200">
                <a:solidFill>
                  <a:schemeClr val="bg1"/>
                </a:solidFill>
              </a:rPr>
              <a:t>FPT Cau </a:t>
            </a:r>
            <a:r>
              <a:rPr lang="en-US" sz="1200" err="1">
                <a:solidFill>
                  <a:schemeClr val="bg1"/>
                </a:solidFill>
              </a:rPr>
              <a:t>Giay</a:t>
            </a:r>
            <a:r>
              <a:rPr lang="en-US" sz="1200">
                <a:solidFill>
                  <a:schemeClr val="bg1"/>
                </a:solidFill>
              </a:rPr>
              <a:t> Building, Duy Tan Street, Dich Vong Hau Ward, Cau </a:t>
            </a:r>
            <a:r>
              <a:rPr lang="en-US" sz="1200" err="1">
                <a:solidFill>
                  <a:schemeClr val="bg1"/>
                </a:solidFill>
              </a:rPr>
              <a:t>Giay</a:t>
            </a:r>
            <a:r>
              <a:rPr lang="en-US" sz="1200">
                <a:solidFill>
                  <a:schemeClr val="bg1"/>
                </a:solidFill>
              </a:rPr>
              <a:t> District, Hanoi City, Vietnam</a:t>
            </a:r>
            <a:br>
              <a:rPr lang="en-US" sz="1200"/>
            </a:br>
            <a:r>
              <a:rPr lang="en-US" sz="1200">
                <a:solidFill>
                  <a:schemeClr val="bg1"/>
                </a:solidFill>
              </a:rPr>
              <a:t>Tel.: +84 (24) 3 768 9048</a:t>
            </a:r>
            <a:br>
              <a:rPr lang="en-US" sz="1200"/>
            </a:br>
            <a:r>
              <a:rPr lang="en-US" sz="1200">
                <a:solidFill>
                  <a:schemeClr val="bg1"/>
                </a:solidFill>
              </a:rPr>
              <a:t>Fax: +84 (24) 3 768 9049</a:t>
            </a:r>
            <a:endParaRPr lang="en-US" sz="1200">
              <a:solidFill>
                <a:schemeClr val="bg1"/>
              </a:solidFill>
              <a:cs typeface="Segoe UI"/>
            </a:endParaRPr>
          </a:p>
          <a:p>
            <a:pPr>
              <a:lnSpc>
                <a:spcPct val="120000"/>
              </a:lnSpc>
            </a:pPr>
            <a:endParaRPr lang="en-US" sz="1200">
              <a:solidFill>
                <a:schemeClr val="bg1"/>
              </a:solidFill>
              <a:cs typeface="Segoe UI"/>
            </a:endParaRP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15467FC1-2BB7-6A4B-86EE-33A73BC30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2F146-47F9-A646-B182-8CC39B8AD32B}" type="slidenum">
              <a:rPr lang="x-none" smtClean="0"/>
              <a:pPr/>
              <a:t>13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1715228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Picture 50">
            <a:extLst>
              <a:ext uri="{FF2B5EF4-FFF2-40B4-BE49-F238E27FC236}">
                <a16:creationId xmlns:a16="http://schemas.microsoft.com/office/drawing/2014/main" id="{F60A95E7-5ADA-1B45-BC37-21B446B9DAC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67" y="0"/>
            <a:ext cx="12187066" cy="6858000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9463386-0B75-CC46-AAFD-693470F2816B}"/>
              </a:ext>
            </a:extLst>
          </p:cNvPr>
          <p:cNvSpPr/>
          <p:nvPr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CC95BAD-1051-D14A-A2ED-67EE951937C7}"/>
              </a:ext>
            </a:extLst>
          </p:cNvPr>
          <p:cNvSpPr/>
          <p:nvPr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C4DA5FEF-EAF7-7645-B0BE-475CDFB8EFB1}"/>
              </a:ext>
            </a:extLst>
          </p:cNvPr>
          <p:cNvSpPr/>
          <p:nvPr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87C41C3-37CF-D048-AE7D-FFF9DCC8F03C}"/>
              </a:ext>
            </a:extLst>
          </p:cNvPr>
          <p:cNvSpPr/>
          <p:nvPr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2F4A51A-9780-A043-9191-080CE4D0878B}"/>
              </a:ext>
            </a:extLst>
          </p:cNvPr>
          <p:cNvSpPr/>
          <p:nvPr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683E1FE3-E4C8-2241-9200-CEC360C515C4}"/>
              </a:ext>
            </a:extLst>
          </p:cNvPr>
          <p:cNvSpPr/>
          <p:nvPr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6D1BAEC-2F35-9E4E-822B-46FF5EB8B540}"/>
              </a:ext>
            </a:extLst>
          </p:cNvPr>
          <p:cNvSpPr/>
          <p:nvPr/>
        </p:nvSpPr>
        <p:spPr>
          <a:xfrm>
            <a:off x="0" y="0"/>
            <a:ext cx="5211271" cy="687376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9B0FE60-B900-8743-81EA-8590FF02BE15}"/>
              </a:ext>
            </a:extLst>
          </p:cNvPr>
          <p:cNvSpPr txBox="1"/>
          <p:nvPr/>
        </p:nvSpPr>
        <p:spPr>
          <a:xfrm>
            <a:off x="466138" y="3013501"/>
            <a:ext cx="36801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u="none" strike="noStrike" kern="1200" cap="none" spc="0" normalizeH="0" baseline="0" noProof="0">
                <a:ln>
                  <a:noFill/>
                </a:ln>
                <a:solidFill>
                  <a:srgbClr val="19226D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CONTENT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10700B9-396B-F94A-B785-85220A672262}"/>
              </a:ext>
            </a:extLst>
          </p:cNvPr>
          <p:cNvGrpSpPr/>
          <p:nvPr/>
        </p:nvGrpSpPr>
        <p:grpSpPr>
          <a:xfrm>
            <a:off x="4744496" y="2518104"/>
            <a:ext cx="6106924" cy="773713"/>
            <a:chOff x="5829424" y="1893693"/>
            <a:chExt cx="7956148" cy="1008000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CE5A0757-B179-2346-B244-C95262501B00}"/>
                </a:ext>
              </a:extLst>
            </p:cNvPr>
            <p:cNvGrpSpPr/>
            <p:nvPr/>
          </p:nvGrpSpPr>
          <p:grpSpPr>
            <a:xfrm>
              <a:off x="5829424" y="1893693"/>
              <a:ext cx="1008000" cy="1008000"/>
              <a:chOff x="5829424" y="1893693"/>
              <a:chExt cx="1008000" cy="1008000"/>
            </a:xfrm>
          </p:grpSpPr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A7B77D34-59AC-564E-A016-CE9A807742A2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>
                <a:off x="5829424" y="1893693"/>
                <a:ext cx="1008000" cy="1008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1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776B1E6D-3CEF-F74B-8F34-20975835D89C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>
                <a:off x="5901424" y="1965318"/>
                <a:ext cx="864000" cy="864000"/>
              </a:xfrm>
              <a:prstGeom prst="ellipse">
                <a:avLst/>
              </a:prstGeom>
              <a:solidFill>
                <a:srgbClr val="1F386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1" u="none" strike="noStrike" kern="1200" cap="none" spc="0" normalizeH="0" baseline="0" noProof="0">
                  <a:ln>
                    <a:noFill/>
                  </a:ln>
                  <a:solidFill>
                    <a:srgbClr val="19226D"/>
                  </a:solidFill>
                  <a:effectLst/>
                  <a:uLnTx/>
                  <a:uFillTx/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2A3045B-ABCF-A74A-8F1D-28DE093DD565}"/>
                  </a:ext>
                </a:extLst>
              </p:cNvPr>
              <p:cNvSpPr txBox="1"/>
              <p:nvPr/>
            </p:nvSpPr>
            <p:spPr>
              <a:xfrm>
                <a:off x="6191447" y="2083863"/>
                <a:ext cx="283955" cy="6816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Meiryo" panose="020B0604030504040204" pitchFamily="34" charset="-128"/>
                    <a:ea typeface="Meiryo" panose="020B0604030504040204" pitchFamily="34" charset="-128"/>
                  </a:rPr>
                  <a:t>2</a:t>
                </a:r>
              </a:p>
            </p:txBody>
          </p: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9A13FCF-3514-E041-B741-76142C83DFE8}"/>
                </a:ext>
              </a:extLst>
            </p:cNvPr>
            <p:cNvSpPr txBox="1"/>
            <p:nvPr/>
          </p:nvSpPr>
          <p:spPr>
            <a:xfrm>
              <a:off x="7164405" y="2191583"/>
              <a:ext cx="6621167" cy="521267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>
                <a:defRPr/>
              </a:pPr>
              <a:r>
                <a:rPr lang="en-US" sz="2000" b="1" dirty="0">
                  <a:solidFill>
                    <a:srgbClr val="19226D"/>
                  </a:solidFill>
                  <a:latin typeface="Meiryo"/>
                  <a:ea typeface="Meiryo"/>
                </a:rPr>
                <a:t>Car prototype features</a:t>
              </a:r>
              <a:endParaRPr lang="en-US" sz="2000" dirty="0">
                <a:cs typeface="Segoe UI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7DBD324-A163-B74F-BB58-97AA6EB6043A}"/>
              </a:ext>
            </a:extLst>
          </p:cNvPr>
          <p:cNvGrpSpPr/>
          <p:nvPr/>
        </p:nvGrpSpPr>
        <p:grpSpPr>
          <a:xfrm>
            <a:off x="4744496" y="1430449"/>
            <a:ext cx="6100784" cy="773713"/>
            <a:chOff x="5807760" y="1383135"/>
            <a:chExt cx="7948150" cy="1008000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F17A860F-6F27-6A40-9312-4CA83B52FACB}"/>
                </a:ext>
              </a:extLst>
            </p:cNvPr>
            <p:cNvGrpSpPr/>
            <p:nvPr/>
          </p:nvGrpSpPr>
          <p:grpSpPr>
            <a:xfrm>
              <a:off x="5807760" y="1383135"/>
              <a:ext cx="7948150" cy="1008000"/>
              <a:chOff x="5829424" y="806038"/>
              <a:chExt cx="7948150" cy="1008000"/>
            </a:xfrm>
          </p:grpSpPr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C00C3D81-B155-1F4C-9F57-9C3137E8DFF0}"/>
                  </a:ext>
                </a:extLst>
              </p:cNvPr>
              <p:cNvGrpSpPr/>
              <p:nvPr/>
            </p:nvGrpSpPr>
            <p:grpSpPr>
              <a:xfrm>
                <a:off x="5829424" y="806038"/>
                <a:ext cx="1008000" cy="1008000"/>
                <a:chOff x="5829424" y="806038"/>
                <a:chExt cx="1008000" cy="1008000"/>
              </a:xfrm>
            </p:grpSpPr>
            <p:sp>
              <p:nvSpPr>
                <p:cNvPr id="39" name="Oval 38">
                  <a:extLst>
                    <a:ext uri="{FF2B5EF4-FFF2-40B4-BE49-F238E27FC236}">
                      <a16:creationId xmlns:a16="http://schemas.microsoft.com/office/drawing/2014/main" id="{36EBEB63-E6F2-4844-A53F-5519696E6BD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5829424" y="806038"/>
                  <a:ext cx="1008000" cy="10080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00" b="1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sp>
              <p:nvSpPr>
                <p:cNvPr id="40" name="Oval 39">
                  <a:extLst>
                    <a:ext uri="{FF2B5EF4-FFF2-40B4-BE49-F238E27FC236}">
                      <a16:creationId xmlns:a16="http://schemas.microsoft.com/office/drawing/2014/main" id="{ABF585F2-A81A-D047-87D6-A253AC2C404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5901424" y="878038"/>
                  <a:ext cx="864000" cy="864000"/>
                </a:xfrm>
                <a:prstGeom prst="ellipse">
                  <a:avLst/>
                </a:prstGeom>
                <a:solidFill>
                  <a:srgbClr val="1F386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00" b="1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E8DC90B5-EABF-D44D-9BEE-9288DC367A89}"/>
                    </a:ext>
                  </a:extLst>
                </p:cNvPr>
                <p:cNvSpPr txBox="1"/>
                <p:nvPr/>
              </p:nvSpPr>
              <p:spPr>
                <a:xfrm>
                  <a:off x="6191447" y="986583"/>
                  <a:ext cx="283954" cy="68165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800" b="1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Meiryo" panose="020B0604030504040204" pitchFamily="34" charset="-128"/>
                      <a:ea typeface="Meiryo" panose="020B0604030504040204" pitchFamily="34" charset="-128"/>
                    </a:rPr>
                    <a:t>1</a:t>
                  </a:r>
                </a:p>
              </p:txBody>
            </p:sp>
          </p:grp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BFBCB3D-4734-2147-855F-1B385859FBD1}"/>
                  </a:ext>
                </a:extLst>
              </p:cNvPr>
              <p:cNvSpPr txBox="1"/>
              <p:nvPr/>
            </p:nvSpPr>
            <p:spPr>
              <a:xfrm>
                <a:off x="7143056" y="1020828"/>
                <a:ext cx="6634518" cy="521267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pPr>
                  <a:defRPr/>
                </a:pPr>
                <a:r>
                  <a:rPr lang="en-US" sz="2000" b="1" dirty="0">
                    <a:solidFill>
                      <a:srgbClr val="19226D"/>
                    </a:solidFill>
                    <a:latin typeface="Meiryo"/>
                    <a:ea typeface="Meiryo"/>
                  </a:rPr>
                  <a:t>Overview</a:t>
                </a:r>
                <a:endParaRPr lang="en-US" sz="2000" dirty="0">
                  <a:cs typeface="Segoe UI"/>
                </a:endParaRPr>
              </a:p>
            </p:txBody>
          </p:sp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267FCB2-FAB3-784B-A12C-6930CB633274}"/>
                </a:ext>
              </a:extLst>
            </p:cNvPr>
            <p:cNvSpPr txBox="1"/>
            <p:nvPr/>
          </p:nvSpPr>
          <p:spPr>
            <a:xfrm>
              <a:off x="6169784" y="1565892"/>
              <a:ext cx="283955" cy="681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iryo" panose="020B0604030504040204" pitchFamily="34" charset="-128"/>
                  <a:ea typeface="Meiryo" panose="020B0604030504040204" pitchFamily="34" charset="-128"/>
                </a:rPr>
                <a:t>1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5BAF98C4-3876-0B40-9D08-E42F59EC706E}"/>
              </a:ext>
            </a:extLst>
          </p:cNvPr>
          <p:cNvGrpSpPr/>
          <p:nvPr/>
        </p:nvGrpSpPr>
        <p:grpSpPr>
          <a:xfrm>
            <a:off x="4744495" y="3605759"/>
            <a:ext cx="6117172" cy="967091"/>
            <a:chOff x="4709565" y="3508655"/>
            <a:chExt cx="7969500" cy="1259933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FC894835-20E9-BB4B-BB2D-D58D4FC94FE0}"/>
                </a:ext>
              </a:extLst>
            </p:cNvPr>
            <p:cNvGrpSpPr/>
            <p:nvPr/>
          </p:nvGrpSpPr>
          <p:grpSpPr>
            <a:xfrm>
              <a:off x="4709565" y="3508655"/>
              <a:ext cx="1008000" cy="1008000"/>
              <a:chOff x="5829424" y="2981348"/>
              <a:chExt cx="1008000" cy="1008000"/>
            </a:xfrm>
          </p:grpSpPr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E7CB4F0D-2D01-0F4D-8C16-60C65D81A1EB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>
                <a:off x="5829424" y="2981348"/>
                <a:ext cx="1008000" cy="1008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EC2B5E1C-A285-1E41-AB0E-472954AA6D55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>
                <a:off x="5901424" y="3052598"/>
                <a:ext cx="864000" cy="864000"/>
              </a:xfrm>
              <a:prstGeom prst="ellipse">
                <a:avLst/>
              </a:prstGeom>
              <a:solidFill>
                <a:srgbClr val="1F386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4230267-6C75-384A-9301-F0545AE360A3}"/>
                  </a:ext>
                </a:extLst>
              </p:cNvPr>
              <p:cNvSpPr txBox="1"/>
              <p:nvPr/>
            </p:nvSpPr>
            <p:spPr>
              <a:xfrm>
                <a:off x="6191447" y="3181144"/>
                <a:ext cx="283955" cy="6816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Meiryo" panose="020B0604030504040204" pitchFamily="34" charset="-128"/>
                    <a:ea typeface="Meiryo" panose="020B0604030504040204" pitchFamily="34" charset="-128"/>
                  </a:rPr>
                  <a:t>3</a:t>
                </a:r>
              </a:p>
            </p:txBody>
          </p:sp>
        </p:grp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FE2B472A-996E-8443-9D1A-FC9B3BA7A101}"/>
                </a:ext>
              </a:extLst>
            </p:cNvPr>
            <p:cNvSpPr txBox="1"/>
            <p:nvPr/>
          </p:nvSpPr>
          <p:spPr>
            <a:xfrm>
              <a:off x="6083065" y="3846349"/>
              <a:ext cx="6596000" cy="922239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>
                <a:defRPr/>
              </a:pPr>
              <a:r>
                <a:rPr lang="en-US" sz="2000" b="1" dirty="0">
                  <a:solidFill>
                    <a:srgbClr val="19226D"/>
                  </a:solidFill>
                  <a:latin typeface="Meiryo"/>
                  <a:ea typeface="Meiryo"/>
                </a:rPr>
                <a:t>Source code and Module design location (GIT)</a:t>
              </a:r>
              <a:endParaRPr lang="en-US" sz="2000" dirty="0">
                <a:cs typeface="Segoe UI"/>
              </a:endParaRPr>
            </a:p>
          </p:txBody>
        </p:sp>
      </p:grpSp>
      <p:sp>
        <p:nvSpPr>
          <p:cNvPr id="49" name="Footer Placeholder 2">
            <a:extLst>
              <a:ext uri="{FF2B5EF4-FFF2-40B4-BE49-F238E27FC236}">
                <a16:creationId xmlns:a16="http://schemas.microsoft.com/office/drawing/2014/main" id="{EE37BB88-21D1-EF4A-ADFD-7B9A3DB67557}"/>
              </a:ext>
            </a:extLst>
          </p:cNvPr>
          <p:cNvSpPr txBox="1">
            <a:spLocks/>
          </p:cNvSpPr>
          <p:nvPr/>
        </p:nvSpPr>
        <p:spPr>
          <a:xfrm>
            <a:off x="525780" y="6415503"/>
            <a:ext cx="4114800" cy="25196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>
                <a:solidFill>
                  <a:schemeClr val="accent6">
                    <a:lumMod val="60000"/>
                    <a:lumOff val="40000"/>
                  </a:schemeClr>
                </a:solidFill>
              </a:rPr>
              <a:t>© Copyright FPT Software – Level of Confidentiality </a:t>
            </a:r>
            <a:endParaRPr lang="x-none" sz="105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1134327-492D-7D4C-926E-EC498D594D7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596688" y="6415088"/>
            <a:ext cx="595312" cy="252412"/>
          </a:xfrm>
          <a:prstGeom prst="rect">
            <a:avLst/>
          </a:prstGeom>
        </p:spPr>
        <p:txBody>
          <a:bodyPr/>
          <a:lstStyle/>
          <a:p>
            <a:fld id="{E012F146-47F9-A646-B182-8CC39B8AD32B}" type="slidenum">
              <a:rPr lang="x-none" smtClean="0"/>
              <a:pPr/>
              <a:t>2</a:t>
            </a:fld>
            <a:endParaRPr lang="x-none"/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0D006942-ADE6-CC41-A412-0D827CF54D8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613824" y="376977"/>
            <a:ext cx="1226404" cy="936327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4CA51908-9577-CD05-F9B5-0983CA5ABA43}"/>
              </a:ext>
            </a:extLst>
          </p:cNvPr>
          <p:cNvGrpSpPr/>
          <p:nvPr/>
        </p:nvGrpSpPr>
        <p:grpSpPr>
          <a:xfrm>
            <a:off x="4744499" y="4710907"/>
            <a:ext cx="6117168" cy="773714"/>
            <a:chOff x="4709565" y="3508655"/>
            <a:chExt cx="7969500" cy="1008000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3FEF561C-EA83-08FD-3529-03773B5E0C3D}"/>
                </a:ext>
              </a:extLst>
            </p:cNvPr>
            <p:cNvGrpSpPr/>
            <p:nvPr/>
          </p:nvGrpSpPr>
          <p:grpSpPr>
            <a:xfrm>
              <a:off x="4709565" y="3508655"/>
              <a:ext cx="1008000" cy="1008000"/>
              <a:chOff x="5829424" y="2981348"/>
              <a:chExt cx="1008000" cy="1008000"/>
            </a:xfrm>
          </p:grpSpPr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A457F124-3C5E-7B33-22E7-9EAA3B0C18D1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>
                <a:off x="5829424" y="2981348"/>
                <a:ext cx="1008000" cy="1008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DED55090-8CED-5439-9DF7-80D772CB0994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>
                <a:off x="5901424" y="3052598"/>
                <a:ext cx="864000" cy="864000"/>
              </a:xfrm>
              <a:prstGeom prst="ellipse">
                <a:avLst/>
              </a:prstGeom>
              <a:solidFill>
                <a:srgbClr val="1F386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E830A63-D4AF-7164-956A-690D3DDF07BF}"/>
                  </a:ext>
                </a:extLst>
              </p:cNvPr>
              <p:cNvSpPr txBox="1"/>
              <p:nvPr/>
            </p:nvSpPr>
            <p:spPr>
              <a:xfrm>
                <a:off x="6191447" y="3181144"/>
                <a:ext cx="283955" cy="681655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2800" b="1">
                    <a:solidFill>
                      <a:schemeClr val="bg1"/>
                    </a:solidFill>
                    <a:latin typeface="Meiryo"/>
                    <a:ea typeface="Meiryo"/>
                  </a:rPr>
                  <a:t>4</a:t>
                </a:r>
                <a:endParaRPr kumimoji="0" lang="en-US" sz="2800" b="1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9ABCF5D-2426-6A29-919E-A1BDB8DA2DDA}"/>
                </a:ext>
              </a:extLst>
            </p:cNvPr>
            <p:cNvSpPr txBox="1"/>
            <p:nvPr/>
          </p:nvSpPr>
          <p:spPr>
            <a:xfrm>
              <a:off x="6083065" y="3846349"/>
              <a:ext cx="6596000" cy="521266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>
                <a:defRPr/>
              </a:pPr>
              <a:r>
                <a:rPr lang="en-US" sz="2000" b="1" dirty="0">
                  <a:solidFill>
                    <a:srgbClr val="19226D"/>
                  </a:solidFill>
                  <a:latin typeface="Meiryo"/>
                  <a:ea typeface="Meiryo"/>
                </a:rPr>
                <a:t>Simulation </a:t>
              </a:r>
              <a:endParaRPr lang="en-US" sz="2000" dirty="0">
                <a:cs typeface="Segoe UI"/>
              </a:endParaRP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9DE532F5-72D0-06CE-E764-5F3894CC2236}"/>
              </a:ext>
            </a:extLst>
          </p:cNvPr>
          <p:cNvGrpSpPr/>
          <p:nvPr/>
        </p:nvGrpSpPr>
        <p:grpSpPr>
          <a:xfrm>
            <a:off x="4746068" y="5664589"/>
            <a:ext cx="6117168" cy="773714"/>
            <a:chOff x="4709565" y="3508655"/>
            <a:chExt cx="7969500" cy="1008000"/>
          </a:xfrm>
        </p:grpSpPr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0577451F-D245-FA35-5C34-6ACE57BDF52F}"/>
                </a:ext>
              </a:extLst>
            </p:cNvPr>
            <p:cNvGrpSpPr/>
            <p:nvPr/>
          </p:nvGrpSpPr>
          <p:grpSpPr>
            <a:xfrm>
              <a:off x="4709565" y="3508655"/>
              <a:ext cx="1008000" cy="1008000"/>
              <a:chOff x="5829424" y="2981348"/>
              <a:chExt cx="1008000" cy="1008000"/>
            </a:xfrm>
          </p:grpSpPr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952F9C5E-F863-AB5C-F5B6-2951DC062D31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>
                <a:off x="5829424" y="2981348"/>
                <a:ext cx="1008000" cy="1008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B7746472-CE88-BCF4-A125-35BCD7F108B9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>
                <a:off x="5901424" y="3052598"/>
                <a:ext cx="864000" cy="864000"/>
              </a:xfrm>
              <a:prstGeom prst="ellipse">
                <a:avLst/>
              </a:prstGeom>
              <a:solidFill>
                <a:srgbClr val="1F386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4AE46A9D-09B4-E880-6229-D7E8BE320A40}"/>
                  </a:ext>
                </a:extLst>
              </p:cNvPr>
              <p:cNvSpPr txBox="1"/>
              <p:nvPr/>
            </p:nvSpPr>
            <p:spPr>
              <a:xfrm>
                <a:off x="6191447" y="3181144"/>
                <a:ext cx="283955" cy="681655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2800" b="1" dirty="0">
                    <a:solidFill>
                      <a:schemeClr val="bg1"/>
                    </a:solidFill>
                    <a:latin typeface="Meiryo"/>
                    <a:ea typeface="Meiryo"/>
                  </a:rPr>
                  <a:t>5</a:t>
                </a:r>
                <a:endParaRPr kumimoji="0" lang="en-US" sz="2800" b="1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</p:grp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561236EC-E6E6-8427-E351-F6406C7C4D8A}"/>
                </a:ext>
              </a:extLst>
            </p:cNvPr>
            <p:cNvSpPr txBox="1"/>
            <p:nvPr/>
          </p:nvSpPr>
          <p:spPr>
            <a:xfrm>
              <a:off x="6083065" y="3846349"/>
              <a:ext cx="6596000" cy="521266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>
                <a:defRPr/>
              </a:pPr>
              <a:r>
                <a:rPr lang="en-US" sz="2000" b="1" dirty="0">
                  <a:solidFill>
                    <a:srgbClr val="19226D"/>
                  </a:solidFill>
                  <a:latin typeface="Meiryo"/>
                  <a:ea typeface="Meiryo"/>
                </a:rPr>
                <a:t>Improvements and Limitations</a:t>
              </a:r>
              <a:endParaRPr lang="en-US" sz="2000" dirty="0">
                <a:cs typeface="Segoe U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377431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F70490E-B4CB-4C48-929F-E0B446DE20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67" y="0"/>
            <a:ext cx="12187066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61D0291-4B66-E049-A0A9-EE2177C7C787}"/>
              </a:ext>
            </a:extLst>
          </p:cNvPr>
          <p:cNvSpPr txBox="1"/>
          <p:nvPr/>
        </p:nvSpPr>
        <p:spPr>
          <a:xfrm>
            <a:off x="772377" y="4966548"/>
            <a:ext cx="11077318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defRPr/>
            </a:pPr>
            <a:r>
              <a:rPr lang="en-US" sz="4800" b="1" spc="-100">
                <a:solidFill>
                  <a:srgbClr val="F37121"/>
                </a:solidFill>
                <a:latin typeface="BR Omega"/>
                <a:cs typeface="Arial"/>
              </a:rPr>
              <a:t>01. </a:t>
            </a:r>
            <a:r>
              <a:rPr lang="en-US" sz="4800" b="1" spc="-100">
                <a:solidFill>
                  <a:srgbClr val="172054"/>
                </a:solidFill>
                <a:latin typeface="BR Omega"/>
                <a:cs typeface="Arial"/>
              </a:rPr>
              <a:t>Overview</a:t>
            </a:r>
            <a:endParaRPr lang="en-US" sz="4800" b="1" spc="-100">
              <a:solidFill>
                <a:srgbClr val="172054"/>
              </a:solidFill>
              <a:latin typeface="BR Omega" pitchFamily="2" charset="77"/>
              <a:cs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2818E5D-061B-6646-B4A0-26A6979F666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6787" b="26203"/>
          <a:stretch/>
        </p:blipFill>
        <p:spPr>
          <a:xfrm>
            <a:off x="262054" y="3902927"/>
            <a:ext cx="2942038" cy="981307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096D42-5215-4747-90F6-659F764B36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565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79492 1.11111E-6 L -2.29167E-6 1.11111E-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75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79EE11F5-2ED5-C342-8444-99494C5A96F5}"/>
              </a:ext>
            </a:extLst>
          </p:cNvPr>
          <p:cNvSpPr/>
          <p:nvPr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E2D97DF2-F492-2141-9F75-95E01ADBD2E2}"/>
              </a:ext>
            </a:extLst>
          </p:cNvPr>
          <p:cNvSpPr/>
          <p:nvPr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E0CB8DFC-8EAD-7146-9DA2-DCE69E9D8A31}"/>
              </a:ext>
            </a:extLst>
          </p:cNvPr>
          <p:cNvSpPr/>
          <p:nvPr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0188E7A0-5D28-C24B-8977-5C0BED8C3B3C}"/>
              </a:ext>
            </a:extLst>
          </p:cNvPr>
          <p:cNvSpPr/>
          <p:nvPr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8050812C-61EE-F94F-9165-8D99B7B2BD81}"/>
              </a:ext>
            </a:extLst>
          </p:cNvPr>
          <p:cNvSpPr/>
          <p:nvPr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C1BB22BE-C1D9-FB48-AF8B-7D2B244C7D9E}"/>
              </a:ext>
            </a:extLst>
          </p:cNvPr>
          <p:cNvSpPr/>
          <p:nvPr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 Placeholder 6">
            <a:extLst>
              <a:ext uri="{FF2B5EF4-FFF2-40B4-BE49-F238E27FC236}">
                <a16:creationId xmlns:a16="http://schemas.microsoft.com/office/drawing/2014/main" id="{8328A761-9FB9-E744-B6AB-D407612EA235}"/>
              </a:ext>
            </a:extLst>
          </p:cNvPr>
          <p:cNvSpPr txBox="1">
            <a:spLocks/>
          </p:cNvSpPr>
          <p:nvPr/>
        </p:nvSpPr>
        <p:spPr>
          <a:xfrm>
            <a:off x="837028" y="1305434"/>
            <a:ext cx="10511143" cy="3078329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457120" indent="-457120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990427" indent="-380933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52373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213322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74272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335221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endParaRPr lang="en-US" sz="2200">
              <a:solidFill>
                <a:schemeClr val="accent5"/>
              </a:solidFill>
              <a:cs typeface="Segoe UI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FA69060-E337-754E-AA67-327947F5C2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BR Omega VN"/>
              </a:rPr>
              <a:t>Car prototype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76C681-8234-D34B-9B26-C1525C12C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2F146-47F9-A646-B182-8CC39B8AD32B}" type="slidenum">
              <a:rPr lang="x-none" smtClean="0"/>
              <a:pPr/>
              <a:t>4</a:t>
            </a:fld>
            <a:endParaRPr lang="x-non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BB7A39-061B-3480-2420-E2C2304CBBD3}"/>
              </a:ext>
            </a:extLst>
          </p:cNvPr>
          <p:cNvSpPr txBox="1"/>
          <p:nvPr/>
        </p:nvSpPr>
        <p:spPr>
          <a:xfrm>
            <a:off x="426128" y="1447060"/>
            <a:ext cx="566987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PH" dirty="0"/>
              <a:t>Part of the goals and improvements for GAM.PHI developers is to experience automotive development using AUTOSAR standard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PH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PH" dirty="0"/>
              <a:t>We created a simple project that mimics the behavior of a car 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PH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PH" dirty="0"/>
              <a:t>The remote controlled car does the basic functionalities with some special features which will be described in the next section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PH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PH" dirty="0"/>
              <a:t>There is an android application which can be used as the controller for the RC Car which communicates via Bluetooth </a:t>
            </a:r>
          </a:p>
        </p:txBody>
      </p:sp>
    </p:spTree>
    <p:extLst>
      <p:ext uri="{BB962C8B-B14F-4D97-AF65-F5344CB8AC3E}">
        <p14:creationId xmlns:p14="http://schemas.microsoft.com/office/powerpoint/2010/main" val="33818560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F70490E-B4CB-4C48-929F-E0B446DE20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67" y="0"/>
            <a:ext cx="12187066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61D0291-4B66-E049-A0A9-EE2177C7C787}"/>
              </a:ext>
            </a:extLst>
          </p:cNvPr>
          <p:cNvSpPr txBox="1"/>
          <p:nvPr/>
        </p:nvSpPr>
        <p:spPr>
          <a:xfrm>
            <a:off x="772377" y="4966548"/>
            <a:ext cx="11077318" cy="156966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defRPr/>
            </a:pPr>
            <a:r>
              <a:rPr lang="en-US" sz="4800" b="1" spc="-100" dirty="0">
                <a:solidFill>
                  <a:srgbClr val="F37121"/>
                </a:solidFill>
                <a:latin typeface="BR Omega"/>
                <a:cs typeface="Arial"/>
              </a:rPr>
              <a:t>02. </a:t>
            </a:r>
            <a:r>
              <a:rPr lang="en-US" sz="4800" b="1" dirty="0">
                <a:solidFill>
                  <a:srgbClr val="19226D"/>
                </a:solidFill>
                <a:latin typeface="Meiryo"/>
                <a:ea typeface="Meiryo"/>
              </a:rPr>
              <a:t>Car prototype features</a:t>
            </a:r>
          </a:p>
          <a:p>
            <a:pPr>
              <a:defRPr/>
            </a:pPr>
            <a:endParaRPr lang="en-US" sz="48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2818E5D-061B-6646-B4A0-26A6979F666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6787" b="26203"/>
          <a:stretch/>
        </p:blipFill>
        <p:spPr>
          <a:xfrm>
            <a:off x="262054" y="3902927"/>
            <a:ext cx="2942038" cy="981307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096D42-5215-4747-90F6-659F764B36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127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79492 2.59259E-6 L 1.875E-6 2.59259E-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74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79EE11F5-2ED5-C342-8444-99494C5A96F5}"/>
              </a:ext>
            </a:extLst>
          </p:cNvPr>
          <p:cNvSpPr/>
          <p:nvPr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E2D97DF2-F492-2141-9F75-95E01ADBD2E2}"/>
              </a:ext>
            </a:extLst>
          </p:cNvPr>
          <p:cNvSpPr/>
          <p:nvPr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E0CB8DFC-8EAD-7146-9DA2-DCE69E9D8A31}"/>
              </a:ext>
            </a:extLst>
          </p:cNvPr>
          <p:cNvSpPr/>
          <p:nvPr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0188E7A0-5D28-C24B-8977-5C0BED8C3B3C}"/>
              </a:ext>
            </a:extLst>
          </p:cNvPr>
          <p:cNvSpPr/>
          <p:nvPr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8050812C-61EE-F94F-9165-8D99B7B2BD81}"/>
              </a:ext>
            </a:extLst>
          </p:cNvPr>
          <p:cNvSpPr/>
          <p:nvPr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C1BB22BE-C1D9-FB48-AF8B-7D2B244C7D9E}"/>
              </a:ext>
            </a:extLst>
          </p:cNvPr>
          <p:cNvSpPr/>
          <p:nvPr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 Placeholder 6">
            <a:extLst>
              <a:ext uri="{FF2B5EF4-FFF2-40B4-BE49-F238E27FC236}">
                <a16:creationId xmlns:a16="http://schemas.microsoft.com/office/drawing/2014/main" id="{8328A761-9FB9-E744-B6AB-D407612EA235}"/>
              </a:ext>
            </a:extLst>
          </p:cNvPr>
          <p:cNvSpPr txBox="1">
            <a:spLocks/>
          </p:cNvSpPr>
          <p:nvPr/>
        </p:nvSpPr>
        <p:spPr>
          <a:xfrm>
            <a:off x="837028" y="1305434"/>
            <a:ext cx="10511143" cy="5110069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457120" indent="-457120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990427" indent="-380933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52373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213322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74272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335221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2200" dirty="0">
                <a:solidFill>
                  <a:schemeClr val="accent5"/>
                </a:solidFill>
                <a:cs typeface="Segoe UI"/>
              </a:rPr>
              <a:t>Basic features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sz="2200" dirty="0">
                <a:solidFill>
                  <a:schemeClr val="accent5"/>
                </a:solidFill>
                <a:cs typeface="Segoe UI"/>
              </a:rPr>
              <a:t>Move forward/backward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sz="2200" dirty="0">
                <a:solidFill>
                  <a:schemeClr val="accent5"/>
                </a:solidFill>
                <a:cs typeface="Segoe UI"/>
              </a:rPr>
              <a:t>Turn Left/Right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sz="2200" dirty="0">
                <a:solidFill>
                  <a:schemeClr val="accent5"/>
                </a:solidFill>
                <a:cs typeface="Segoe UI"/>
              </a:rPr>
              <a:t>Display current speed and direction (forward/backward)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sz="2200" dirty="0">
                <a:solidFill>
                  <a:schemeClr val="accent5"/>
                </a:solidFill>
                <a:cs typeface="Segoe UI"/>
              </a:rPr>
              <a:t>LED lights (Headlight, Break lights, Reverse light, Left and Right turn signal)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sz="2200" dirty="0">
                <a:solidFill>
                  <a:schemeClr val="accent5"/>
                </a:solidFill>
                <a:cs typeface="Segoe UI"/>
              </a:rPr>
              <a:t>Ultrasonic sensor (front/back)</a:t>
            </a:r>
          </a:p>
          <a:p>
            <a:pPr algn="just">
              <a:buFont typeface="Wingdings" panose="05000000000000000000" pitchFamily="2" charset="2"/>
              <a:buChar char="v"/>
            </a:pPr>
            <a:endParaRPr lang="en-US" sz="2200" dirty="0">
              <a:solidFill>
                <a:schemeClr val="accent5"/>
              </a:solidFill>
              <a:cs typeface="Segoe UI"/>
            </a:endParaRPr>
          </a:p>
          <a:p>
            <a:pPr marL="0" indent="0" algn="just">
              <a:buNone/>
            </a:pPr>
            <a:r>
              <a:rPr lang="en-US" sz="2200" dirty="0">
                <a:solidFill>
                  <a:schemeClr val="accent5"/>
                </a:solidFill>
                <a:cs typeface="Segoe UI"/>
              </a:rPr>
              <a:t>Smart features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sz="2200" dirty="0">
                <a:solidFill>
                  <a:schemeClr val="accent5"/>
                </a:solidFill>
                <a:cs typeface="Segoe UI"/>
              </a:rPr>
              <a:t>Car will stop at a certain distance if there is an obstacle in the front/back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sz="2200" dirty="0">
                <a:solidFill>
                  <a:schemeClr val="accent5"/>
                </a:solidFill>
                <a:cs typeface="Segoe UI"/>
              </a:rPr>
              <a:t>Crash detection front/back (LED notification)</a:t>
            </a:r>
          </a:p>
          <a:p>
            <a:pPr algn="just">
              <a:buFont typeface="Wingdings" panose="05000000000000000000" pitchFamily="2" charset="2"/>
              <a:buChar char="v"/>
            </a:pPr>
            <a:endParaRPr lang="en-US" sz="2200" dirty="0">
              <a:solidFill>
                <a:schemeClr val="accent5"/>
              </a:solidFill>
              <a:cs typeface="Segoe UI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FA69060-E337-754E-AA67-327947F5C2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BR Omega VN"/>
              </a:rPr>
              <a:t>RC Car Features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76C681-8234-D34B-9B26-C1525C12C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2F146-47F9-A646-B182-8CC39B8AD32B}" type="slidenum">
              <a:rPr lang="x-none" smtClean="0"/>
              <a:pPr/>
              <a:t>6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454800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F70490E-B4CB-4C48-929F-E0B446DE20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67" y="0"/>
            <a:ext cx="12187066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61D0291-4B66-E049-A0A9-EE2177C7C787}"/>
              </a:ext>
            </a:extLst>
          </p:cNvPr>
          <p:cNvSpPr txBox="1"/>
          <p:nvPr/>
        </p:nvSpPr>
        <p:spPr>
          <a:xfrm>
            <a:off x="772377" y="4966548"/>
            <a:ext cx="11077318" cy="156966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defRPr/>
            </a:pPr>
            <a:r>
              <a:rPr lang="en-US" sz="4800" b="1" spc="-100" dirty="0">
                <a:solidFill>
                  <a:srgbClr val="F37121"/>
                </a:solidFill>
                <a:latin typeface="BR Omega"/>
                <a:cs typeface="Arial"/>
              </a:rPr>
              <a:t>03. </a:t>
            </a:r>
            <a:r>
              <a:rPr lang="en-US" sz="4800" b="1" dirty="0">
                <a:solidFill>
                  <a:srgbClr val="19226D"/>
                </a:solidFill>
                <a:latin typeface="Meiryo"/>
                <a:ea typeface="Meiryo"/>
              </a:rPr>
              <a:t>Source code and Module design location (GIT)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2818E5D-061B-6646-B4A0-26A6979F666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6787" b="26203"/>
          <a:stretch/>
        </p:blipFill>
        <p:spPr>
          <a:xfrm>
            <a:off x="262054" y="3902927"/>
            <a:ext cx="2942038" cy="981307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096D42-5215-4747-90F6-659F764B36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532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79492 2.59259E-6 L 1.875E-6 2.59259E-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74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79EE11F5-2ED5-C342-8444-99494C5A96F5}"/>
              </a:ext>
            </a:extLst>
          </p:cNvPr>
          <p:cNvSpPr/>
          <p:nvPr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E2D97DF2-F492-2141-9F75-95E01ADBD2E2}"/>
              </a:ext>
            </a:extLst>
          </p:cNvPr>
          <p:cNvSpPr/>
          <p:nvPr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E0CB8DFC-8EAD-7146-9DA2-DCE69E9D8A31}"/>
              </a:ext>
            </a:extLst>
          </p:cNvPr>
          <p:cNvSpPr/>
          <p:nvPr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0188E7A0-5D28-C24B-8977-5C0BED8C3B3C}"/>
              </a:ext>
            </a:extLst>
          </p:cNvPr>
          <p:cNvSpPr/>
          <p:nvPr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8050812C-61EE-F94F-9165-8D99B7B2BD81}"/>
              </a:ext>
            </a:extLst>
          </p:cNvPr>
          <p:cNvSpPr/>
          <p:nvPr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C1BB22BE-C1D9-FB48-AF8B-7D2B244C7D9E}"/>
              </a:ext>
            </a:extLst>
          </p:cNvPr>
          <p:cNvSpPr/>
          <p:nvPr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 Placeholder 6">
            <a:extLst>
              <a:ext uri="{FF2B5EF4-FFF2-40B4-BE49-F238E27FC236}">
                <a16:creationId xmlns:a16="http://schemas.microsoft.com/office/drawing/2014/main" id="{8328A761-9FB9-E744-B6AB-D407612EA235}"/>
              </a:ext>
            </a:extLst>
          </p:cNvPr>
          <p:cNvSpPr txBox="1">
            <a:spLocks/>
          </p:cNvSpPr>
          <p:nvPr/>
        </p:nvSpPr>
        <p:spPr>
          <a:xfrm>
            <a:off x="837028" y="1305434"/>
            <a:ext cx="10511143" cy="3078329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457120" indent="-457120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990427" indent="-380933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52373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213322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74272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335221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2200" dirty="0">
                <a:solidFill>
                  <a:schemeClr val="accent5"/>
                </a:solidFill>
                <a:cs typeface="Segoe UI"/>
              </a:rPr>
              <a:t>Source code and software design documents are uploaded in GIT repository</a:t>
            </a:r>
          </a:p>
          <a:p>
            <a:pPr marL="0" indent="0" algn="just">
              <a:buNone/>
            </a:pPr>
            <a:r>
              <a:rPr lang="en-US" sz="2200" dirty="0">
                <a:solidFill>
                  <a:schemeClr val="accent5"/>
                </a:solidFill>
                <a:cs typeface="Segoe UI"/>
              </a:rPr>
              <a:t>Link:</a:t>
            </a:r>
          </a:p>
          <a:p>
            <a:pPr marL="0" indent="0" algn="just">
              <a:buNone/>
            </a:pPr>
            <a:r>
              <a:rPr lang="en-US" sz="2200" dirty="0">
                <a:solidFill>
                  <a:schemeClr val="accent5"/>
                </a:solidFill>
                <a:cs typeface="Segoe UI"/>
                <a:hlinkClick r:id="rId2"/>
              </a:rPr>
              <a:t>https://git3.fsoft.com.vn/fsoft/GAM_PHIL_Internal.EmbedTraining/-/tree/Internal_Project_001/Internal_Projects/001</a:t>
            </a:r>
            <a:endParaRPr lang="en-US" sz="2200" dirty="0">
              <a:solidFill>
                <a:schemeClr val="accent5"/>
              </a:solidFill>
              <a:cs typeface="Segoe UI"/>
            </a:endParaRPr>
          </a:p>
          <a:p>
            <a:pPr marL="0" indent="0" algn="just">
              <a:buNone/>
            </a:pPr>
            <a:endParaRPr lang="en-US" sz="2200" dirty="0">
              <a:solidFill>
                <a:schemeClr val="accent5"/>
              </a:solidFill>
              <a:cs typeface="Segoe UI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FA69060-E337-754E-AA67-327947F5C2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BR Omega VN"/>
              </a:rPr>
              <a:t>Source code &amp; Artifacts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76C681-8234-D34B-9B26-C1525C12C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2F146-47F9-A646-B182-8CC39B8AD32B}" type="slidenum">
              <a:rPr lang="x-none" smtClean="0"/>
              <a:pPr/>
              <a:t>8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47632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F70490E-B4CB-4C48-929F-E0B446DE20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8381" y="0"/>
            <a:ext cx="12187066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61D0291-4B66-E049-A0A9-EE2177C7C787}"/>
              </a:ext>
            </a:extLst>
          </p:cNvPr>
          <p:cNvSpPr txBox="1"/>
          <p:nvPr/>
        </p:nvSpPr>
        <p:spPr>
          <a:xfrm>
            <a:off x="772377" y="4966548"/>
            <a:ext cx="11077318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defRPr/>
            </a:pPr>
            <a:r>
              <a:rPr lang="en-US" sz="4800" b="1" spc="-100" dirty="0">
                <a:solidFill>
                  <a:srgbClr val="F37121"/>
                </a:solidFill>
                <a:latin typeface="BR Omega"/>
                <a:cs typeface="Arial"/>
              </a:rPr>
              <a:t>04. </a:t>
            </a:r>
            <a:r>
              <a:rPr lang="en-US" sz="4800" b="1" dirty="0">
                <a:solidFill>
                  <a:srgbClr val="19226D"/>
                </a:solidFill>
                <a:latin typeface="Meiryo"/>
                <a:ea typeface="Meiryo"/>
              </a:rPr>
              <a:t>Simulation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2818E5D-061B-6646-B4A0-26A6979F666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6787" b="26203"/>
          <a:stretch/>
        </p:blipFill>
        <p:spPr>
          <a:xfrm>
            <a:off x="262054" y="3902927"/>
            <a:ext cx="2942038" cy="981307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096D42-5215-4747-90F6-659F764B36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765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79492 -2.22222E-6 L 1.875E-6 -2.22222E-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74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theme/theme1.xml><?xml version="1.0" encoding="utf-8"?>
<a:theme xmlns:a="http://schemas.openxmlformats.org/drawingml/2006/main" name="Office Theme">
  <a:themeElements>
    <a:clrScheme name="Custom 1">
      <a:dk1>
        <a:srgbClr val="034EA2"/>
      </a:dk1>
      <a:lt1>
        <a:sysClr val="window" lastClr="FFFFFF"/>
      </a:lt1>
      <a:dk2>
        <a:srgbClr val="19226D"/>
      </a:dk2>
      <a:lt2>
        <a:srgbClr val="F37021"/>
      </a:lt2>
      <a:accent1>
        <a:srgbClr val="33B2C1"/>
      </a:accent1>
      <a:accent2>
        <a:srgbClr val="50B848"/>
      </a:accent2>
      <a:accent3>
        <a:srgbClr val="F2F2F2"/>
      </a:accent3>
      <a:accent4>
        <a:srgbClr val="BFBFBF"/>
      </a:accent4>
      <a:accent5>
        <a:srgbClr val="171616"/>
      </a:accent5>
      <a:accent6>
        <a:srgbClr val="AEABAB"/>
      </a:accent6>
      <a:hlink>
        <a:srgbClr val="F37021"/>
      </a:hlink>
      <a:folHlink>
        <a:srgbClr val="F37021"/>
      </a:folHlink>
    </a:clrScheme>
    <a:fontScheme name="FPT Software tempt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1102</TotalTime>
  <Words>479</Words>
  <Application>Microsoft Office PowerPoint</Application>
  <PresentationFormat>Widescreen</PresentationFormat>
  <Paragraphs>90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Meiryo</vt:lpstr>
      <vt:lpstr>Arial</vt:lpstr>
      <vt:lpstr>BR Omega</vt:lpstr>
      <vt:lpstr>BR Omega VN</vt:lpstr>
      <vt:lpstr>Calibri</vt:lpstr>
      <vt:lpstr>Segoe UI</vt:lpstr>
      <vt:lpstr>Wingdings</vt:lpstr>
      <vt:lpstr>Office Theme</vt:lpstr>
      <vt:lpstr>PowerPoint Presentation</vt:lpstr>
      <vt:lpstr>PowerPoint Presentation</vt:lpstr>
      <vt:lpstr>PowerPoint Presentation</vt:lpstr>
      <vt:lpstr>Car prototype</vt:lpstr>
      <vt:lpstr>PowerPoint Presentation</vt:lpstr>
      <vt:lpstr>RC Car Features</vt:lpstr>
      <vt:lpstr>PowerPoint Presentation</vt:lpstr>
      <vt:lpstr>Source code &amp; Artifacts</vt:lpstr>
      <vt:lpstr>PowerPoint Presentation</vt:lpstr>
      <vt:lpstr>Simulation path</vt:lpstr>
      <vt:lpstr>PowerPoint Presentation</vt:lpstr>
      <vt:lpstr>Improvements and Limitations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MSI</dc:creator>
  <cp:lastModifiedBy>Melvin Jr. Gaviola (GAM.PHI)</cp:lastModifiedBy>
  <cp:revision>1</cp:revision>
  <dcterms:created xsi:type="dcterms:W3CDTF">2021-11-26T03:15:35Z</dcterms:created>
  <dcterms:modified xsi:type="dcterms:W3CDTF">2023-05-04T07:15:59Z</dcterms:modified>
</cp:coreProperties>
</file>